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_rels/drawing1.xml.rels" ContentType="application/vnd.openxmlformats-package.relationships+xml"/>
  <Override PartName="/ppt/diagrams/_rels/data1.xml.rels" ContentType="application/vnd.openxmlformats-package.relationships+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5.jpeg" ContentType="image/jpeg"/>
  <Override PartName="/ppt/media/image13.png" ContentType="image/png"/>
  <Override PartName="/ppt/media/image11.jpeg" ContentType="image/jpeg"/>
  <Override PartName="/ppt/media/image10.jpeg" ContentType="image/jpeg"/>
  <Override PartName="/ppt/media/OOXDiagramDrawingRels1_2.png" ContentType="image/png"/>
  <Override PartName="/ppt/media/image12.jpeg" ContentType="image/jpeg"/>
  <Override PartName="/ppt/media/image9.jpeg" ContentType="image/jpeg"/>
  <Override PartName="/ppt/media/image8.png" ContentType="image/png"/>
  <Override PartName="/ppt/media/OOXDiagramDataRels1_5.svg" ContentType="image/svg"/>
  <Override PartName="/ppt/media/image17.jpeg" ContentType="image/jpeg"/>
  <Override PartName="/ppt/media/image33.png" ContentType="image/png"/>
  <Override PartName="/ppt/media/image16.png" ContentType="image/png"/>
  <Override PartName="/ppt/media/image7.png" ContentType="image/png"/>
  <Override PartName="/ppt/media/image39.png" ContentType="image/png"/>
  <Override PartName="/ppt/media/image6.jpeg" ContentType="image/jpeg"/>
  <Override PartName="/ppt/media/image18.png" ContentType="image/png"/>
  <Override PartName="/ppt/media/image28.jpeg" ContentType="image/jpeg"/>
  <Override PartName="/ppt/media/OOXDiagramDrawingRels1_5.svg" ContentType="image/svg"/>
  <Override PartName="/ppt/media/image21.png" ContentType="image/png"/>
  <Override PartName="/ppt/media/OOXDiagramDrawingRels1_4.png" ContentType="image/png"/>
  <Override PartName="/ppt/media/OOXDiagramDrawingRels1_3.svg" ContentType="image/svg"/>
  <Override PartName="/ppt/media/image2.png" ContentType="image/png"/>
  <Override PartName="/ppt/media/image34.png" ContentType="image/png"/>
  <Override PartName="/ppt/media/image32.png" ContentType="image/png"/>
  <Override PartName="/ppt/media/image1.jpeg" ContentType="image/jpeg"/>
  <Override PartName="/ppt/media/image19.png" ContentType="image/png"/>
  <Override PartName="/ppt/media/image37.jpeg" ContentType="image/jpeg"/>
  <Override PartName="/ppt/media/image25.png" ContentType="image/png"/>
  <Override PartName="/ppt/media/image27.png" ContentType="image/png"/>
  <Override PartName="/ppt/media/OOXDiagramDrawingRels1_0.png" ContentType="image/png"/>
  <Override PartName="/ppt/media/image40.png" ContentType="image/png"/>
  <Override PartName="/ppt/media/OOXDiagramDataRels1_3.svg" ContentType="image/svg"/>
  <Override PartName="/ppt/media/image38.png" ContentType="image/png"/>
  <Override PartName="/ppt/media/image29.png" ContentType="image/png"/>
  <Override PartName="/ppt/media/image31.png" ContentType="image/png"/>
  <Override PartName="/ppt/media/OOXDiagramDrawingRels1_1.svg" ContentType="image/svg"/>
  <Override PartName="/ppt/media/image20.png" ContentType="image/png"/>
  <Override PartName="/ppt/media/image23.png" ContentType="image/png"/>
  <Override PartName="/ppt/media/image35.png" ContentType="image/png"/>
  <Override PartName="/ppt/media/image22.png" ContentType="image/png"/>
  <Override PartName="/ppt/media/OOXDiagramDataRels1_0.png" ContentType="image/png"/>
  <Override PartName="/ppt/media/image24.png" ContentType="image/png"/>
  <Override PartName="/ppt/media/OOXDiagramDataRels1_2.png" ContentType="image/png"/>
  <Override PartName="/ppt/media/image26.png" ContentType="image/png"/>
  <Override PartName="/ppt/media/OOXDiagramDataRels1_4.png" ContentType="image/png"/>
  <Override PartName="/ppt/media/image5.png" ContentType="image/png"/>
  <Override PartName="/ppt/media/image14.png" ContentType="image/png"/>
  <Override PartName="/ppt/media/OOXDiagramDataRels1_1.svg" ContentType="image/svg"/>
  <Override PartName="/ppt/media/image36.png" ContentType="image/png"/>
  <Override PartName="/ppt/media/image4.png" ContentType="image/png"/>
  <Override PartName="/ppt/media/image30.png" ContentType="image/png"/>
  <Override PartName="/ppt/media/image3.jpeg" ContentType="image/jpeg"/>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_rels/notesSlide7.xml.rels" ContentType="application/vnd.openxmlformats-package.relationships+xml"/>
  <Override PartName="/ppt/notesSlides/_rels/notesSlide22.xml.rels" ContentType="application/vnd.openxmlformats-package.relationships+xml"/>
  <Override PartName="/ppt/notesSlides/_rels/notesSlide10.xml.rels" ContentType="application/vnd.openxmlformats-package.relationships+xml"/>
  <Override PartName="/ppt/notesSlides/_rels/notesSlide35.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5.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28.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5.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A9511C-0484-458A-873F-BC8E06BBBEA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03BBCC-7D5B-4CF8-B65E-A04998015B06}">
      <dgm:prSet/>
      <dgm:spPr/>
      <dgm:t>
        <a:bodyPr/>
        <a:lstStyle/>
        <a:p>
          <a:pPr>
            <a:lnSpc>
              <a:spcPct val="100000"/>
            </a:lnSpc>
            <a:defRPr b="1"/>
          </a:pPr>
          <a:r>
            <a:rPr lang="en-GB"/>
            <a:t>Planteamiento</a:t>
          </a:r>
          <a:endParaRPr lang="en-US"/>
        </a:p>
      </dgm:t>
    </dgm:pt>
    <dgm:pt modelId="{CADF4244-8E23-4795-B260-076CB5136456}" type="parTrans" cxnId="{C4471A3D-F4C1-4634-8CC4-C1D70421ED80}">
      <dgm:prSet/>
      <dgm:spPr/>
      <dgm:t>
        <a:bodyPr/>
        <a:lstStyle/>
        <a:p>
          <a:endParaRPr lang="en-US"/>
        </a:p>
      </dgm:t>
    </dgm:pt>
    <dgm:pt modelId="{C02F4DE0-8662-4014-AC9F-C9F7406EA56B}" type="sibTrans" cxnId="{C4471A3D-F4C1-4634-8CC4-C1D70421ED80}">
      <dgm:prSet/>
      <dgm:spPr/>
      <dgm:t>
        <a:bodyPr/>
        <a:lstStyle/>
        <a:p>
          <a:endParaRPr lang="en-US"/>
        </a:p>
      </dgm:t>
    </dgm:pt>
    <dgm:pt modelId="{D6747D87-9C7D-4E61-AF9D-463CD777351A}">
      <dgm:prSet/>
      <dgm:spPr/>
      <dgm:t>
        <a:bodyPr/>
        <a:lstStyle/>
        <a:p>
          <a:pPr>
            <a:lnSpc>
              <a:spcPct val="100000"/>
            </a:lnSpc>
          </a:pPr>
          <a:r>
            <a:rPr lang="en-GB"/>
            <a:t>Presentación elementos</a:t>
          </a:r>
          <a:endParaRPr lang="en-US"/>
        </a:p>
      </dgm:t>
    </dgm:pt>
    <dgm:pt modelId="{E448F0E9-AF3D-491F-9519-EEDFC40DDA79}" type="parTrans" cxnId="{DED3875A-1599-412C-971D-1C711FF96CED}">
      <dgm:prSet/>
      <dgm:spPr/>
      <dgm:t>
        <a:bodyPr/>
        <a:lstStyle/>
        <a:p>
          <a:endParaRPr lang="en-US"/>
        </a:p>
      </dgm:t>
    </dgm:pt>
    <dgm:pt modelId="{74E5A7D9-BCEE-4D07-B542-B6DC7F2C15D5}" type="sibTrans" cxnId="{DED3875A-1599-412C-971D-1C711FF96CED}">
      <dgm:prSet/>
      <dgm:spPr/>
      <dgm:t>
        <a:bodyPr/>
        <a:lstStyle/>
        <a:p>
          <a:endParaRPr lang="en-US"/>
        </a:p>
      </dgm:t>
    </dgm:pt>
    <dgm:pt modelId="{98386DFD-B039-4D61-963A-5DFF94F68B99}">
      <dgm:prSet/>
      <dgm:spPr/>
      <dgm:t>
        <a:bodyPr/>
        <a:lstStyle/>
        <a:p>
          <a:r>
            <a:rPr lang="en-GB"/>
            <a:t>Historia, protagonista-mundo</a:t>
          </a:r>
          <a:endParaRPr lang="en-US"/>
        </a:p>
      </dgm:t>
    </dgm:pt>
    <dgm:pt modelId="{F4E6C834-E388-4936-AE3F-BEB1374B6C9F}" type="parTrans" cxnId="{72C8D372-2C33-4E3B-B718-EC066733E5B4}">
      <dgm:prSet/>
      <dgm:spPr/>
      <dgm:t>
        <a:bodyPr/>
        <a:lstStyle/>
        <a:p>
          <a:endParaRPr lang="en-US"/>
        </a:p>
      </dgm:t>
    </dgm:pt>
    <dgm:pt modelId="{CCFBB8F7-2E83-46CC-8DDF-2C564407C6D8}" type="sibTrans" cxnId="{72C8D372-2C33-4E3B-B718-EC066733E5B4}">
      <dgm:prSet/>
      <dgm:spPr/>
      <dgm:t>
        <a:bodyPr/>
        <a:lstStyle/>
        <a:p>
          <a:endParaRPr lang="en-US"/>
        </a:p>
      </dgm:t>
    </dgm:pt>
    <dgm:pt modelId="{C2CC3FF1-DC59-4906-BBC0-7885A12B5A38}">
      <dgm:prSet/>
      <dgm:spPr/>
      <dgm:t>
        <a:bodyPr/>
        <a:lstStyle/>
        <a:p>
          <a:pPr>
            <a:lnSpc>
              <a:spcPct val="100000"/>
            </a:lnSpc>
          </a:pPr>
          <a:r>
            <a:rPr lang="en-GB"/>
            <a:t>Desarrollo</a:t>
          </a:r>
          <a:endParaRPr lang="en-US"/>
        </a:p>
      </dgm:t>
    </dgm:pt>
    <dgm:pt modelId="{5C88C583-7AEB-4D7C-8FF0-56B1AA73487E}" type="parTrans" cxnId="{0356BE10-46D0-4629-BD19-C39B7C6CD325}">
      <dgm:prSet/>
      <dgm:spPr/>
      <dgm:t>
        <a:bodyPr/>
        <a:lstStyle/>
        <a:p>
          <a:endParaRPr lang="en-US"/>
        </a:p>
      </dgm:t>
    </dgm:pt>
    <dgm:pt modelId="{A7225A97-4795-4E51-941F-D8FA66F3C729}" type="sibTrans" cxnId="{0356BE10-46D0-4629-BD19-C39B7C6CD325}">
      <dgm:prSet/>
      <dgm:spPr/>
      <dgm:t>
        <a:bodyPr/>
        <a:lstStyle/>
        <a:p>
          <a:endParaRPr lang="en-US"/>
        </a:p>
      </dgm:t>
    </dgm:pt>
    <dgm:pt modelId="{DD53C2F7-70D7-4272-9648-C2F61701D3B4}">
      <dgm:prSet/>
      <dgm:spPr/>
      <dgm:t>
        <a:bodyPr/>
        <a:lstStyle/>
        <a:p>
          <a:r>
            <a:rPr lang="en-US"/>
            <a:t>Protagonista-Incidente</a:t>
          </a:r>
        </a:p>
      </dgm:t>
    </dgm:pt>
    <dgm:pt modelId="{D445ADF9-CD8F-471E-958F-9FF53C25DB9C}" type="parTrans" cxnId="{EA564A11-70C8-4BA5-AB14-E54DE5E97549}">
      <dgm:prSet/>
      <dgm:spPr/>
      <dgm:t>
        <a:bodyPr/>
        <a:lstStyle/>
        <a:p>
          <a:endParaRPr lang="en-US"/>
        </a:p>
      </dgm:t>
    </dgm:pt>
    <dgm:pt modelId="{800CE4DC-34AB-4AFA-83C1-46D8D2942666}" type="sibTrans" cxnId="{EA564A11-70C8-4BA5-AB14-E54DE5E97549}">
      <dgm:prSet/>
      <dgm:spPr/>
      <dgm:t>
        <a:bodyPr/>
        <a:lstStyle/>
        <a:p>
          <a:endParaRPr lang="en-US"/>
        </a:p>
      </dgm:t>
    </dgm:pt>
    <dgm:pt modelId="{1C48EDD9-D248-4370-BCA9-DFE34803F404}">
      <dgm:prSet/>
      <dgm:spPr/>
      <dgm:t>
        <a:bodyPr/>
        <a:lstStyle/>
        <a:p>
          <a:r>
            <a:rPr lang="en-US"/>
            <a:t>Giro dramático (1er punto inflexión)</a:t>
          </a:r>
        </a:p>
      </dgm:t>
    </dgm:pt>
    <dgm:pt modelId="{6A65C5B8-3CFF-44DC-B789-C5CD808A0C89}" type="parTrans" cxnId="{78935F29-1BD8-43DB-AFAC-C90503517636}">
      <dgm:prSet/>
      <dgm:spPr/>
      <dgm:t>
        <a:bodyPr/>
        <a:lstStyle/>
        <a:p>
          <a:endParaRPr lang="en-US"/>
        </a:p>
      </dgm:t>
    </dgm:pt>
    <dgm:pt modelId="{931F8290-AD18-43B3-8192-DBC8D7B30712}" type="sibTrans" cxnId="{78935F29-1BD8-43DB-AFAC-C90503517636}">
      <dgm:prSet/>
      <dgm:spPr/>
      <dgm:t>
        <a:bodyPr/>
        <a:lstStyle/>
        <a:p>
          <a:endParaRPr lang="en-US"/>
        </a:p>
      </dgm:t>
    </dgm:pt>
    <dgm:pt modelId="{9D13A30D-78C2-450E-B479-F481EA8F485E}">
      <dgm:prSet/>
      <dgm:spPr/>
      <dgm:t>
        <a:bodyPr/>
        <a:lstStyle/>
        <a:p>
          <a:pPr>
            <a:lnSpc>
              <a:spcPct val="100000"/>
            </a:lnSpc>
            <a:defRPr b="1"/>
          </a:pPr>
          <a:r>
            <a:rPr lang="en-GB"/>
            <a:t>Conflicto</a:t>
          </a:r>
          <a:endParaRPr lang="en-US"/>
        </a:p>
      </dgm:t>
    </dgm:pt>
    <dgm:pt modelId="{47DFDD7D-E52E-474E-A7A7-F4FAF73BBCE8}" type="parTrans" cxnId="{7B6F7074-D4D9-458C-A8D5-5A6F3360FB72}">
      <dgm:prSet/>
      <dgm:spPr/>
      <dgm:t>
        <a:bodyPr/>
        <a:lstStyle/>
        <a:p>
          <a:endParaRPr lang="en-US"/>
        </a:p>
      </dgm:t>
    </dgm:pt>
    <dgm:pt modelId="{8CF63E2E-D62D-4708-BA1B-405417D68012}" type="sibTrans" cxnId="{7B6F7074-D4D9-458C-A8D5-5A6F3360FB72}">
      <dgm:prSet/>
      <dgm:spPr/>
      <dgm:t>
        <a:bodyPr/>
        <a:lstStyle/>
        <a:p>
          <a:endParaRPr lang="en-US"/>
        </a:p>
      </dgm:t>
    </dgm:pt>
    <dgm:pt modelId="{95F3BF10-923F-4C2A-8362-C522373C68DE}">
      <dgm:prSet/>
      <dgm:spPr/>
      <dgm:t>
        <a:bodyPr/>
        <a:lstStyle/>
        <a:p>
          <a:pPr>
            <a:lnSpc>
              <a:spcPct val="100000"/>
            </a:lnSpc>
          </a:pPr>
          <a:r>
            <a:rPr lang="en-GB"/>
            <a:t>Resolución protagonista-conflicto</a:t>
          </a:r>
          <a:endParaRPr lang="en-US"/>
        </a:p>
      </dgm:t>
    </dgm:pt>
    <dgm:pt modelId="{D2304CEA-1F7D-4778-8B7B-E76A9397A594}" type="parTrans" cxnId="{773105AB-D87D-40A7-8283-70A12F9CFCB6}">
      <dgm:prSet/>
      <dgm:spPr/>
      <dgm:t>
        <a:bodyPr/>
        <a:lstStyle/>
        <a:p>
          <a:endParaRPr lang="en-US"/>
        </a:p>
      </dgm:t>
    </dgm:pt>
    <dgm:pt modelId="{71A27753-F816-414A-AC6D-9C6FDCF79FA5}" type="sibTrans" cxnId="{773105AB-D87D-40A7-8283-70A12F9CFCB6}">
      <dgm:prSet/>
      <dgm:spPr/>
      <dgm:t>
        <a:bodyPr/>
        <a:lstStyle/>
        <a:p>
          <a:endParaRPr lang="en-US"/>
        </a:p>
      </dgm:t>
    </dgm:pt>
    <dgm:pt modelId="{C532CADD-A119-4BB1-89ED-EA7DADF7C980}">
      <dgm:prSet/>
      <dgm:spPr/>
      <dgm:t>
        <a:bodyPr/>
        <a:lstStyle/>
        <a:p>
          <a:pPr>
            <a:lnSpc>
              <a:spcPct val="100000"/>
            </a:lnSpc>
          </a:pPr>
          <a:r>
            <a:rPr lang="en-GB"/>
            <a:t>Arco del protagonista</a:t>
          </a:r>
          <a:endParaRPr lang="en-US"/>
        </a:p>
      </dgm:t>
    </dgm:pt>
    <dgm:pt modelId="{AB76F575-9784-45AC-9B82-1C61D932616A}" type="parTrans" cxnId="{FD93D542-31C6-4709-B3F2-55689546140E}">
      <dgm:prSet/>
      <dgm:spPr/>
      <dgm:t>
        <a:bodyPr/>
        <a:lstStyle/>
        <a:p>
          <a:endParaRPr lang="en-US"/>
        </a:p>
      </dgm:t>
    </dgm:pt>
    <dgm:pt modelId="{31AC1429-6BDA-4AED-ACE0-9A2F7CE84D1B}" type="sibTrans" cxnId="{FD93D542-31C6-4709-B3F2-55689546140E}">
      <dgm:prSet/>
      <dgm:spPr/>
      <dgm:t>
        <a:bodyPr/>
        <a:lstStyle/>
        <a:p>
          <a:endParaRPr lang="en-US"/>
        </a:p>
      </dgm:t>
    </dgm:pt>
    <dgm:pt modelId="{1CDC9B82-E7F5-4154-B9C3-96E43C9D5382}">
      <dgm:prSet/>
      <dgm:spPr/>
      <dgm:t>
        <a:bodyPr/>
        <a:lstStyle/>
        <a:p>
          <a:r>
            <a:rPr lang="en-GB"/>
            <a:t>Cambios personaje</a:t>
          </a:r>
          <a:endParaRPr lang="en-US"/>
        </a:p>
      </dgm:t>
    </dgm:pt>
    <dgm:pt modelId="{73294B04-1D90-46C0-A1D4-090ABF5EF615}" type="parTrans" cxnId="{CB0A03E4-5733-41A9-B36C-4774390A936D}">
      <dgm:prSet/>
      <dgm:spPr/>
      <dgm:t>
        <a:bodyPr/>
        <a:lstStyle/>
        <a:p>
          <a:endParaRPr lang="en-US"/>
        </a:p>
      </dgm:t>
    </dgm:pt>
    <dgm:pt modelId="{8CF5CE23-1C85-4917-B3D3-3BE7578F89D6}" type="sibTrans" cxnId="{CB0A03E4-5733-41A9-B36C-4774390A936D}">
      <dgm:prSet/>
      <dgm:spPr/>
      <dgm:t>
        <a:bodyPr/>
        <a:lstStyle/>
        <a:p>
          <a:endParaRPr lang="en-US"/>
        </a:p>
      </dgm:t>
    </dgm:pt>
    <dgm:pt modelId="{2750DBC0-E43A-401B-A7E4-D2208B256ED0}">
      <dgm:prSet/>
      <dgm:spPr/>
      <dgm:t>
        <a:bodyPr/>
        <a:lstStyle/>
        <a:p>
          <a:pPr>
            <a:lnSpc>
              <a:spcPct val="100000"/>
            </a:lnSpc>
            <a:defRPr b="1"/>
          </a:pPr>
          <a:r>
            <a:rPr lang="en-GB"/>
            <a:t>Resolución </a:t>
          </a:r>
          <a:endParaRPr lang="en-US"/>
        </a:p>
      </dgm:t>
    </dgm:pt>
    <dgm:pt modelId="{B412EB2E-B1F7-4D73-8E3B-1AD27B3CDA93}" type="parTrans" cxnId="{916582A2-C343-4A80-A97D-5C396FA43507}">
      <dgm:prSet/>
      <dgm:spPr/>
      <dgm:t>
        <a:bodyPr/>
        <a:lstStyle/>
        <a:p>
          <a:endParaRPr lang="en-US"/>
        </a:p>
      </dgm:t>
    </dgm:pt>
    <dgm:pt modelId="{D99E31DF-ABDF-49EA-AFDD-077A8A36BC2B}" type="sibTrans" cxnId="{916582A2-C343-4A80-A97D-5C396FA43507}">
      <dgm:prSet/>
      <dgm:spPr/>
      <dgm:t>
        <a:bodyPr/>
        <a:lstStyle/>
        <a:p>
          <a:endParaRPr lang="en-US"/>
        </a:p>
      </dgm:t>
    </dgm:pt>
    <dgm:pt modelId="{6A1BC39B-F423-4EF4-826F-B9989B012FAA}">
      <dgm:prSet/>
      <dgm:spPr/>
      <dgm:t>
        <a:bodyPr/>
        <a:lstStyle/>
        <a:p>
          <a:pPr>
            <a:lnSpc>
              <a:spcPct val="100000"/>
            </a:lnSpc>
          </a:pPr>
          <a:r>
            <a:rPr lang="en-GB"/>
            <a:t>Climax </a:t>
          </a:r>
          <a:endParaRPr lang="en-US"/>
        </a:p>
      </dgm:t>
    </dgm:pt>
    <dgm:pt modelId="{E1363333-3D3D-4295-97F9-00B366AEFA57}" type="parTrans" cxnId="{14DFBEA0-1C94-4995-ACEE-669F8CEDD581}">
      <dgm:prSet/>
      <dgm:spPr/>
      <dgm:t>
        <a:bodyPr/>
        <a:lstStyle/>
        <a:p>
          <a:endParaRPr lang="en-US"/>
        </a:p>
      </dgm:t>
    </dgm:pt>
    <dgm:pt modelId="{559DD963-8FA5-4FDA-AEC2-99F8A269BA36}" type="sibTrans" cxnId="{14DFBEA0-1C94-4995-ACEE-669F8CEDD581}">
      <dgm:prSet/>
      <dgm:spPr/>
      <dgm:t>
        <a:bodyPr/>
        <a:lstStyle/>
        <a:p>
          <a:endParaRPr lang="en-US"/>
        </a:p>
      </dgm:t>
    </dgm:pt>
    <dgm:pt modelId="{191F6E85-2204-480A-9E35-E12C3496492B}">
      <dgm:prSet/>
      <dgm:spPr/>
      <dgm:t>
        <a:bodyPr/>
        <a:lstStyle/>
        <a:p>
          <a:r>
            <a:rPr lang="en-GB"/>
            <a:t>Tensiones alcanzan punto álgido</a:t>
          </a:r>
          <a:endParaRPr lang="en-US"/>
        </a:p>
      </dgm:t>
    </dgm:pt>
    <dgm:pt modelId="{47DD2C02-9216-4A88-88C5-D1B971EF18FC}" type="parTrans" cxnId="{BFE94150-154B-4F57-97D2-E1E2E17F283F}">
      <dgm:prSet/>
      <dgm:spPr/>
      <dgm:t>
        <a:bodyPr/>
        <a:lstStyle/>
        <a:p>
          <a:endParaRPr lang="en-US"/>
        </a:p>
      </dgm:t>
    </dgm:pt>
    <dgm:pt modelId="{7724DBD6-B552-48C4-BA3F-F4ECD6A07905}" type="sibTrans" cxnId="{BFE94150-154B-4F57-97D2-E1E2E17F283F}">
      <dgm:prSet/>
      <dgm:spPr/>
      <dgm:t>
        <a:bodyPr/>
        <a:lstStyle/>
        <a:p>
          <a:endParaRPr lang="en-US"/>
        </a:p>
      </dgm:t>
    </dgm:pt>
    <dgm:pt modelId="{B63F4598-D533-42FD-943E-8B838E9D4424}">
      <dgm:prSet/>
      <dgm:spPr/>
      <dgm:t>
        <a:bodyPr/>
        <a:lstStyle/>
        <a:p>
          <a:pPr>
            <a:lnSpc>
              <a:spcPct val="100000"/>
            </a:lnSpc>
          </a:pPr>
          <a:r>
            <a:rPr lang="en-GB"/>
            <a:t>Se responde pregunta primer acto</a:t>
          </a:r>
          <a:endParaRPr lang="en-US"/>
        </a:p>
      </dgm:t>
    </dgm:pt>
    <dgm:pt modelId="{840CB932-920D-4996-909D-245E0BC5297E}" type="parTrans" cxnId="{193AB469-C404-4702-91BF-75839167DBA8}">
      <dgm:prSet/>
      <dgm:spPr/>
      <dgm:t>
        <a:bodyPr/>
        <a:lstStyle/>
        <a:p>
          <a:endParaRPr lang="en-US"/>
        </a:p>
      </dgm:t>
    </dgm:pt>
    <dgm:pt modelId="{25C74659-8F76-4626-8BDC-A5C8ED768739}" type="sibTrans" cxnId="{193AB469-C404-4702-91BF-75839167DBA8}">
      <dgm:prSet/>
      <dgm:spPr/>
      <dgm:t>
        <a:bodyPr/>
        <a:lstStyle/>
        <a:p>
          <a:endParaRPr lang="en-US"/>
        </a:p>
      </dgm:t>
    </dgm:pt>
    <dgm:pt modelId="{8D7E45C3-23F6-4470-984A-41D09E6BCBB3}" type="pres">
      <dgm:prSet presAssocID="{79A9511C-0484-458A-873F-BC8E06BBBEA1}" presName="root" presStyleCnt="0">
        <dgm:presLayoutVars>
          <dgm:dir/>
          <dgm:resizeHandles val="exact"/>
        </dgm:presLayoutVars>
      </dgm:prSet>
      <dgm:spPr/>
    </dgm:pt>
    <dgm:pt modelId="{784A8043-D297-4994-AEA8-A16507869C42}" type="pres">
      <dgm:prSet presAssocID="{8703BBCC-7D5B-4CF8-B65E-A04998015B06}" presName="compNode" presStyleCnt="0"/>
      <dgm:spPr/>
    </dgm:pt>
    <dgm:pt modelId="{A43DED5E-E435-4CFB-80A5-3ED7AAF93C96}" type="pres">
      <dgm:prSet presAssocID="{8703BBCC-7D5B-4CF8-B65E-A04998015B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ma"/>
        </a:ext>
      </dgm:extLst>
    </dgm:pt>
    <dgm:pt modelId="{8CC890C4-80CF-49F9-93AA-7AE397574334}" type="pres">
      <dgm:prSet presAssocID="{8703BBCC-7D5B-4CF8-B65E-A04998015B06}" presName="iconSpace" presStyleCnt="0"/>
      <dgm:spPr/>
    </dgm:pt>
    <dgm:pt modelId="{4A89CA88-6BE6-4CB0-87E7-80456B202EB9}" type="pres">
      <dgm:prSet presAssocID="{8703BBCC-7D5B-4CF8-B65E-A04998015B06}" presName="parTx" presStyleLbl="revTx" presStyleIdx="0" presStyleCnt="6">
        <dgm:presLayoutVars>
          <dgm:chMax val="0"/>
          <dgm:chPref val="0"/>
        </dgm:presLayoutVars>
      </dgm:prSet>
      <dgm:spPr/>
    </dgm:pt>
    <dgm:pt modelId="{EF1BC14D-9B8C-452A-9765-50791D50B6B7}" type="pres">
      <dgm:prSet presAssocID="{8703BBCC-7D5B-4CF8-B65E-A04998015B06}" presName="txSpace" presStyleCnt="0"/>
      <dgm:spPr/>
    </dgm:pt>
    <dgm:pt modelId="{4226B551-B71D-4390-B6BA-D03A5F8223FB}" type="pres">
      <dgm:prSet presAssocID="{8703BBCC-7D5B-4CF8-B65E-A04998015B06}" presName="desTx" presStyleLbl="revTx" presStyleIdx="1" presStyleCnt="6">
        <dgm:presLayoutVars/>
      </dgm:prSet>
      <dgm:spPr/>
    </dgm:pt>
    <dgm:pt modelId="{47674728-ECF3-46ED-8FB1-2F25CB83DB54}" type="pres">
      <dgm:prSet presAssocID="{C02F4DE0-8662-4014-AC9F-C9F7406EA56B}" presName="sibTrans" presStyleCnt="0"/>
      <dgm:spPr/>
    </dgm:pt>
    <dgm:pt modelId="{5ACB924F-F0DC-4BC5-81F8-E921C50BD25A}" type="pres">
      <dgm:prSet presAssocID="{9D13A30D-78C2-450E-B479-F481EA8F485E}" presName="compNode" presStyleCnt="0"/>
      <dgm:spPr/>
    </dgm:pt>
    <dgm:pt modelId="{1A83F46B-8D00-4952-938D-BB3C2D344448}" type="pres">
      <dgm:prSet presAssocID="{9D13A30D-78C2-450E-B479-F481EA8F48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oker Hat"/>
        </a:ext>
      </dgm:extLst>
    </dgm:pt>
    <dgm:pt modelId="{3B1CD02A-F297-4788-99EC-4E80386ACF74}" type="pres">
      <dgm:prSet presAssocID="{9D13A30D-78C2-450E-B479-F481EA8F485E}" presName="iconSpace" presStyleCnt="0"/>
      <dgm:spPr/>
    </dgm:pt>
    <dgm:pt modelId="{8A4EEAFE-90C9-413E-B236-88D3A67A606C}" type="pres">
      <dgm:prSet presAssocID="{9D13A30D-78C2-450E-B479-F481EA8F485E}" presName="parTx" presStyleLbl="revTx" presStyleIdx="2" presStyleCnt="6">
        <dgm:presLayoutVars>
          <dgm:chMax val="0"/>
          <dgm:chPref val="0"/>
        </dgm:presLayoutVars>
      </dgm:prSet>
      <dgm:spPr/>
    </dgm:pt>
    <dgm:pt modelId="{0D05CF12-61E3-4DEF-8988-6A950FFF3110}" type="pres">
      <dgm:prSet presAssocID="{9D13A30D-78C2-450E-B479-F481EA8F485E}" presName="txSpace" presStyleCnt="0"/>
      <dgm:spPr/>
    </dgm:pt>
    <dgm:pt modelId="{DF6856A1-4166-4A3C-A50B-C6EE814F7970}" type="pres">
      <dgm:prSet presAssocID="{9D13A30D-78C2-450E-B479-F481EA8F485E}" presName="desTx" presStyleLbl="revTx" presStyleIdx="3" presStyleCnt="6">
        <dgm:presLayoutVars/>
      </dgm:prSet>
      <dgm:spPr/>
    </dgm:pt>
    <dgm:pt modelId="{525F2892-9EF2-4618-8036-67755CA3C99A}" type="pres">
      <dgm:prSet presAssocID="{8CF63E2E-D62D-4708-BA1B-405417D68012}" presName="sibTrans" presStyleCnt="0"/>
      <dgm:spPr/>
    </dgm:pt>
    <dgm:pt modelId="{77156B9D-CBCF-4FA0-93EE-3BB1095905C4}" type="pres">
      <dgm:prSet presAssocID="{2750DBC0-E43A-401B-A7E4-D2208B256ED0}" presName="compNode" presStyleCnt="0"/>
      <dgm:spPr/>
    </dgm:pt>
    <dgm:pt modelId="{587E6642-66F4-4F18-9A30-5E3AF2F83795}" type="pres">
      <dgm:prSet presAssocID="{2750DBC0-E43A-401B-A7E4-D2208B256E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6BCC08A6-0ABE-4EC3-816D-88FDFE2352CF}" type="pres">
      <dgm:prSet presAssocID="{2750DBC0-E43A-401B-A7E4-D2208B256ED0}" presName="iconSpace" presStyleCnt="0"/>
      <dgm:spPr/>
    </dgm:pt>
    <dgm:pt modelId="{53CE2462-4AB6-44F4-8340-C812B8220487}" type="pres">
      <dgm:prSet presAssocID="{2750DBC0-E43A-401B-A7E4-D2208B256ED0}" presName="parTx" presStyleLbl="revTx" presStyleIdx="4" presStyleCnt="6">
        <dgm:presLayoutVars>
          <dgm:chMax val="0"/>
          <dgm:chPref val="0"/>
        </dgm:presLayoutVars>
      </dgm:prSet>
      <dgm:spPr/>
    </dgm:pt>
    <dgm:pt modelId="{4C7FDA0A-3AC9-437C-AAF8-C5CE5C05E3D5}" type="pres">
      <dgm:prSet presAssocID="{2750DBC0-E43A-401B-A7E4-D2208B256ED0}" presName="txSpace" presStyleCnt="0"/>
      <dgm:spPr/>
    </dgm:pt>
    <dgm:pt modelId="{129BB1CF-0457-49F5-8CA8-7D2A293AD8A8}" type="pres">
      <dgm:prSet presAssocID="{2750DBC0-E43A-401B-A7E4-D2208B256ED0}" presName="desTx" presStyleLbl="revTx" presStyleIdx="5" presStyleCnt="6">
        <dgm:presLayoutVars/>
      </dgm:prSet>
      <dgm:spPr/>
    </dgm:pt>
  </dgm:ptLst>
  <dgm:cxnLst>
    <dgm:cxn modelId="{0356BE10-46D0-4629-BD19-C39B7C6CD325}" srcId="{8703BBCC-7D5B-4CF8-B65E-A04998015B06}" destId="{C2CC3FF1-DC59-4906-BBC0-7885A12B5A38}" srcOrd="1" destOrd="0" parTransId="{5C88C583-7AEB-4D7C-8FF0-56B1AA73487E}" sibTransId="{A7225A97-4795-4E51-941F-D8FA66F3C729}"/>
    <dgm:cxn modelId="{EA564A11-70C8-4BA5-AB14-E54DE5E97549}" srcId="{C2CC3FF1-DC59-4906-BBC0-7885A12B5A38}" destId="{DD53C2F7-70D7-4272-9648-C2F61701D3B4}" srcOrd="0" destOrd="0" parTransId="{D445ADF9-CD8F-471E-958F-9FF53C25DB9C}" sibTransId="{800CE4DC-34AB-4AFA-83C1-46D8D2942666}"/>
    <dgm:cxn modelId="{545E5B12-296A-4804-A962-55CFDE65FB7B}" type="presOf" srcId="{9D13A30D-78C2-450E-B479-F481EA8F485E}" destId="{8A4EEAFE-90C9-413E-B236-88D3A67A606C}" srcOrd="0" destOrd="0" presId="urn:microsoft.com/office/officeart/2018/2/layout/IconLabelDescriptionList"/>
    <dgm:cxn modelId="{18AD2118-B4F9-4B0C-9B8B-FBAF7801BBC3}" type="presOf" srcId="{DD53C2F7-70D7-4272-9648-C2F61701D3B4}" destId="{4226B551-B71D-4390-B6BA-D03A5F8223FB}" srcOrd="0" destOrd="3" presId="urn:microsoft.com/office/officeart/2018/2/layout/IconLabelDescriptionList"/>
    <dgm:cxn modelId="{78935F29-1BD8-43DB-AFAC-C90503517636}" srcId="{C2CC3FF1-DC59-4906-BBC0-7885A12B5A38}" destId="{1C48EDD9-D248-4370-BCA9-DFE34803F404}" srcOrd="1" destOrd="0" parTransId="{6A65C5B8-3CFF-44DC-B789-C5CD808A0C89}" sibTransId="{931F8290-AD18-43B3-8192-DBC8D7B30712}"/>
    <dgm:cxn modelId="{A813C135-3FB3-45A7-BE88-54A5C5D67326}" type="presOf" srcId="{79A9511C-0484-458A-873F-BC8E06BBBEA1}" destId="{8D7E45C3-23F6-4470-984A-41D09E6BCBB3}" srcOrd="0" destOrd="0" presId="urn:microsoft.com/office/officeart/2018/2/layout/IconLabelDescriptionList"/>
    <dgm:cxn modelId="{C4471A3D-F4C1-4634-8CC4-C1D70421ED80}" srcId="{79A9511C-0484-458A-873F-BC8E06BBBEA1}" destId="{8703BBCC-7D5B-4CF8-B65E-A04998015B06}" srcOrd="0" destOrd="0" parTransId="{CADF4244-8E23-4795-B260-076CB5136456}" sibTransId="{C02F4DE0-8662-4014-AC9F-C9F7406EA56B}"/>
    <dgm:cxn modelId="{FD93D542-31C6-4709-B3F2-55689546140E}" srcId="{9D13A30D-78C2-450E-B479-F481EA8F485E}" destId="{C532CADD-A119-4BB1-89ED-EA7DADF7C980}" srcOrd="1" destOrd="0" parTransId="{AB76F575-9784-45AC-9B82-1C61D932616A}" sibTransId="{31AC1429-6BDA-4AED-ACE0-9A2F7CE84D1B}"/>
    <dgm:cxn modelId="{193AB469-C404-4702-91BF-75839167DBA8}" srcId="{2750DBC0-E43A-401B-A7E4-D2208B256ED0}" destId="{B63F4598-D533-42FD-943E-8B838E9D4424}" srcOrd="1" destOrd="0" parTransId="{840CB932-920D-4996-909D-245E0BC5297E}" sibTransId="{25C74659-8F76-4626-8BDC-A5C8ED768739}"/>
    <dgm:cxn modelId="{5A006E6C-11E5-4C60-90D5-3E882D53702F}" type="presOf" srcId="{8703BBCC-7D5B-4CF8-B65E-A04998015B06}" destId="{4A89CA88-6BE6-4CB0-87E7-80456B202EB9}" srcOrd="0" destOrd="0" presId="urn:microsoft.com/office/officeart/2018/2/layout/IconLabelDescriptionList"/>
    <dgm:cxn modelId="{BFE94150-154B-4F57-97D2-E1E2E17F283F}" srcId="{6A1BC39B-F423-4EF4-826F-B9989B012FAA}" destId="{191F6E85-2204-480A-9E35-E12C3496492B}" srcOrd="0" destOrd="0" parTransId="{47DD2C02-9216-4A88-88C5-D1B971EF18FC}" sibTransId="{7724DBD6-B552-48C4-BA3F-F4ECD6A07905}"/>
    <dgm:cxn modelId="{72C8D372-2C33-4E3B-B718-EC066733E5B4}" srcId="{D6747D87-9C7D-4E61-AF9D-463CD777351A}" destId="{98386DFD-B039-4D61-963A-5DFF94F68B99}" srcOrd="0" destOrd="0" parTransId="{F4E6C834-E388-4936-AE3F-BEB1374B6C9F}" sibTransId="{CCFBB8F7-2E83-46CC-8DDF-2C564407C6D8}"/>
    <dgm:cxn modelId="{7B6F7074-D4D9-458C-A8D5-5A6F3360FB72}" srcId="{79A9511C-0484-458A-873F-BC8E06BBBEA1}" destId="{9D13A30D-78C2-450E-B479-F481EA8F485E}" srcOrd="1" destOrd="0" parTransId="{47DFDD7D-E52E-474E-A7A7-F4FAF73BBCE8}" sibTransId="{8CF63E2E-D62D-4708-BA1B-405417D68012}"/>
    <dgm:cxn modelId="{DED3875A-1599-412C-971D-1C711FF96CED}" srcId="{8703BBCC-7D5B-4CF8-B65E-A04998015B06}" destId="{D6747D87-9C7D-4E61-AF9D-463CD777351A}" srcOrd="0" destOrd="0" parTransId="{E448F0E9-AF3D-491F-9519-EEDFC40DDA79}" sibTransId="{74E5A7D9-BCEE-4D07-B542-B6DC7F2C15D5}"/>
    <dgm:cxn modelId="{EBB86292-8C5C-455A-BD20-46F4659E5B0D}" type="presOf" srcId="{D6747D87-9C7D-4E61-AF9D-463CD777351A}" destId="{4226B551-B71D-4390-B6BA-D03A5F8223FB}" srcOrd="0" destOrd="0" presId="urn:microsoft.com/office/officeart/2018/2/layout/IconLabelDescriptionList"/>
    <dgm:cxn modelId="{15429C9C-9D68-439D-BD24-369D14B69F5D}" type="presOf" srcId="{C532CADD-A119-4BB1-89ED-EA7DADF7C980}" destId="{DF6856A1-4166-4A3C-A50B-C6EE814F7970}" srcOrd="0" destOrd="1" presId="urn:microsoft.com/office/officeart/2018/2/layout/IconLabelDescriptionList"/>
    <dgm:cxn modelId="{14DFBEA0-1C94-4995-ACEE-669F8CEDD581}" srcId="{2750DBC0-E43A-401B-A7E4-D2208B256ED0}" destId="{6A1BC39B-F423-4EF4-826F-B9989B012FAA}" srcOrd="0" destOrd="0" parTransId="{E1363333-3D3D-4295-97F9-00B366AEFA57}" sibTransId="{559DD963-8FA5-4FDA-AEC2-99F8A269BA36}"/>
    <dgm:cxn modelId="{916582A2-C343-4A80-A97D-5C396FA43507}" srcId="{79A9511C-0484-458A-873F-BC8E06BBBEA1}" destId="{2750DBC0-E43A-401B-A7E4-D2208B256ED0}" srcOrd="2" destOrd="0" parTransId="{B412EB2E-B1F7-4D73-8E3B-1AD27B3CDA93}" sibTransId="{D99E31DF-ABDF-49EA-AFDD-077A8A36BC2B}"/>
    <dgm:cxn modelId="{773105AB-D87D-40A7-8283-70A12F9CFCB6}" srcId="{9D13A30D-78C2-450E-B479-F481EA8F485E}" destId="{95F3BF10-923F-4C2A-8362-C522373C68DE}" srcOrd="0" destOrd="0" parTransId="{D2304CEA-1F7D-4778-8B7B-E76A9397A594}" sibTransId="{71A27753-F816-414A-AC6D-9C6FDCF79FA5}"/>
    <dgm:cxn modelId="{5CF059AF-710C-4540-A90A-8E9B8D29E061}" type="presOf" srcId="{98386DFD-B039-4D61-963A-5DFF94F68B99}" destId="{4226B551-B71D-4390-B6BA-D03A5F8223FB}" srcOrd="0" destOrd="1" presId="urn:microsoft.com/office/officeart/2018/2/layout/IconLabelDescriptionList"/>
    <dgm:cxn modelId="{648F77BF-9062-4C0E-B3EE-664EE16BC778}" type="presOf" srcId="{1C48EDD9-D248-4370-BCA9-DFE34803F404}" destId="{4226B551-B71D-4390-B6BA-D03A5F8223FB}" srcOrd="0" destOrd="4" presId="urn:microsoft.com/office/officeart/2018/2/layout/IconLabelDescriptionList"/>
    <dgm:cxn modelId="{B9C738C3-1F24-4A77-830E-4CB01E71E9EB}" type="presOf" srcId="{1CDC9B82-E7F5-4154-B9C3-96E43C9D5382}" destId="{DF6856A1-4166-4A3C-A50B-C6EE814F7970}" srcOrd="0" destOrd="2" presId="urn:microsoft.com/office/officeart/2018/2/layout/IconLabelDescriptionList"/>
    <dgm:cxn modelId="{420C84CD-20EE-4709-AA10-B9D4DD436E99}" type="presOf" srcId="{95F3BF10-923F-4C2A-8362-C522373C68DE}" destId="{DF6856A1-4166-4A3C-A50B-C6EE814F7970}" srcOrd="0" destOrd="0" presId="urn:microsoft.com/office/officeart/2018/2/layout/IconLabelDescriptionList"/>
    <dgm:cxn modelId="{6D6520D0-9454-4BFB-B73B-B621EC8C5202}" type="presOf" srcId="{B63F4598-D533-42FD-943E-8B838E9D4424}" destId="{129BB1CF-0457-49F5-8CA8-7D2A293AD8A8}" srcOrd="0" destOrd="2" presId="urn:microsoft.com/office/officeart/2018/2/layout/IconLabelDescriptionList"/>
    <dgm:cxn modelId="{4FF4EBD2-4FEA-427E-B090-4AC81339ECB3}" type="presOf" srcId="{191F6E85-2204-480A-9E35-E12C3496492B}" destId="{129BB1CF-0457-49F5-8CA8-7D2A293AD8A8}" srcOrd="0" destOrd="1" presId="urn:microsoft.com/office/officeart/2018/2/layout/IconLabelDescriptionList"/>
    <dgm:cxn modelId="{C1AD83D9-BCE4-427D-8F23-93376C28A3B0}" type="presOf" srcId="{C2CC3FF1-DC59-4906-BBC0-7885A12B5A38}" destId="{4226B551-B71D-4390-B6BA-D03A5F8223FB}" srcOrd="0" destOrd="2" presId="urn:microsoft.com/office/officeart/2018/2/layout/IconLabelDescriptionList"/>
    <dgm:cxn modelId="{AA88E6DA-0435-40C9-BD49-7E298E07C4DD}" type="presOf" srcId="{6A1BC39B-F423-4EF4-826F-B9989B012FAA}" destId="{129BB1CF-0457-49F5-8CA8-7D2A293AD8A8}" srcOrd="0" destOrd="0" presId="urn:microsoft.com/office/officeart/2018/2/layout/IconLabelDescriptionList"/>
    <dgm:cxn modelId="{CB0A03E4-5733-41A9-B36C-4774390A936D}" srcId="{C532CADD-A119-4BB1-89ED-EA7DADF7C980}" destId="{1CDC9B82-E7F5-4154-B9C3-96E43C9D5382}" srcOrd="0" destOrd="0" parTransId="{73294B04-1D90-46C0-A1D4-090ABF5EF615}" sibTransId="{8CF5CE23-1C85-4917-B3D3-3BE7578F89D6}"/>
    <dgm:cxn modelId="{9B74EBFC-05A7-454A-A447-629C4BE18283}" type="presOf" srcId="{2750DBC0-E43A-401B-A7E4-D2208B256ED0}" destId="{53CE2462-4AB6-44F4-8340-C812B8220487}" srcOrd="0" destOrd="0" presId="urn:microsoft.com/office/officeart/2018/2/layout/IconLabelDescriptionList"/>
    <dgm:cxn modelId="{00AD9CF2-48DB-4054-9B8D-407FFFC8D6A8}" type="presParOf" srcId="{8D7E45C3-23F6-4470-984A-41D09E6BCBB3}" destId="{784A8043-D297-4994-AEA8-A16507869C42}" srcOrd="0" destOrd="0" presId="urn:microsoft.com/office/officeart/2018/2/layout/IconLabelDescriptionList"/>
    <dgm:cxn modelId="{2662A935-5039-4429-9C71-9DB2421226D7}" type="presParOf" srcId="{784A8043-D297-4994-AEA8-A16507869C42}" destId="{A43DED5E-E435-4CFB-80A5-3ED7AAF93C96}" srcOrd="0" destOrd="0" presId="urn:microsoft.com/office/officeart/2018/2/layout/IconLabelDescriptionList"/>
    <dgm:cxn modelId="{115F6CD6-1C25-4AE9-B118-1F746F05F421}" type="presParOf" srcId="{784A8043-D297-4994-AEA8-A16507869C42}" destId="{8CC890C4-80CF-49F9-93AA-7AE397574334}" srcOrd="1" destOrd="0" presId="urn:microsoft.com/office/officeart/2018/2/layout/IconLabelDescriptionList"/>
    <dgm:cxn modelId="{EDF3D769-5FCA-4CAF-A778-2E304E4A3BF9}" type="presParOf" srcId="{784A8043-D297-4994-AEA8-A16507869C42}" destId="{4A89CA88-6BE6-4CB0-87E7-80456B202EB9}" srcOrd="2" destOrd="0" presId="urn:microsoft.com/office/officeart/2018/2/layout/IconLabelDescriptionList"/>
    <dgm:cxn modelId="{4E0DA818-0903-4DEA-B7CB-AF801800D39B}" type="presParOf" srcId="{784A8043-D297-4994-AEA8-A16507869C42}" destId="{EF1BC14D-9B8C-452A-9765-50791D50B6B7}" srcOrd="3" destOrd="0" presId="urn:microsoft.com/office/officeart/2018/2/layout/IconLabelDescriptionList"/>
    <dgm:cxn modelId="{C0DB3BEC-7707-47F8-90F6-5803C0AB6D67}" type="presParOf" srcId="{784A8043-D297-4994-AEA8-A16507869C42}" destId="{4226B551-B71D-4390-B6BA-D03A5F8223FB}" srcOrd="4" destOrd="0" presId="urn:microsoft.com/office/officeart/2018/2/layout/IconLabelDescriptionList"/>
    <dgm:cxn modelId="{AFF1288E-F29A-40BD-A0B2-63B93FAE72A3}" type="presParOf" srcId="{8D7E45C3-23F6-4470-984A-41D09E6BCBB3}" destId="{47674728-ECF3-46ED-8FB1-2F25CB83DB54}" srcOrd="1" destOrd="0" presId="urn:microsoft.com/office/officeart/2018/2/layout/IconLabelDescriptionList"/>
    <dgm:cxn modelId="{2D72ED21-110A-4768-A389-D22DD8A1A5E6}" type="presParOf" srcId="{8D7E45C3-23F6-4470-984A-41D09E6BCBB3}" destId="{5ACB924F-F0DC-4BC5-81F8-E921C50BD25A}" srcOrd="2" destOrd="0" presId="urn:microsoft.com/office/officeart/2018/2/layout/IconLabelDescriptionList"/>
    <dgm:cxn modelId="{30713F50-09CD-4C04-B37C-0C59A529977D}" type="presParOf" srcId="{5ACB924F-F0DC-4BC5-81F8-E921C50BD25A}" destId="{1A83F46B-8D00-4952-938D-BB3C2D344448}" srcOrd="0" destOrd="0" presId="urn:microsoft.com/office/officeart/2018/2/layout/IconLabelDescriptionList"/>
    <dgm:cxn modelId="{E33D69C7-76E7-4873-973B-5BFCF0548F36}" type="presParOf" srcId="{5ACB924F-F0DC-4BC5-81F8-E921C50BD25A}" destId="{3B1CD02A-F297-4788-99EC-4E80386ACF74}" srcOrd="1" destOrd="0" presId="urn:microsoft.com/office/officeart/2018/2/layout/IconLabelDescriptionList"/>
    <dgm:cxn modelId="{A4F091FE-C67C-45AE-9FC5-00B436772FAB}" type="presParOf" srcId="{5ACB924F-F0DC-4BC5-81F8-E921C50BD25A}" destId="{8A4EEAFE-90C9-413E-B236-88D3A67A606C}" srcOrd="2" destOrd="0" presId="urn:microsoft.com/office/officeart/2018/2/layout/IconLabelDescriptionList"/>
    <dgm:cxn modelId="{3823D374-805A-4CAB-BF7E-66F658C2635B}" type="presParOf" srcId="{5ACB924F-F0DC-4BC5-81F8-E921C50BD25A}" destId="{0D05CF12-61E3-4DEF-8988-6A950FFF3110}" srcOrd="3" destOrd="0" presId="urn:microsoft.com/office/officeart/2018/2/layout/IconLabelDescriptionList"/>
    <dgm:cxn modelId="{FFD980E7-813D-4B01-996C-4DC58B0D1415}" type="presParOf" srcId="{5ACB924F-F0DC-4BC5-81F8-E921C50BD25A}" destId="{DF6856A1-4166-4A3C-A50B-C6EE814F7970}" srcOrd="4" destOrd="0" presId="urn:microsoft.com/office/officeart/2018/2/layout/IconLabelDescriptionList"/>
    <dgm:cxn modelId="{A05C0A02-A386-4925-9D28-A48E601192B1}" type="presParOf" srcId="{8D7E45C3-23F6-4470-984A-41D09E6BCBB3}" destId="{525F2892-9EF2-4618-8036-67755CA3C99A}" srcOrd="3" destOrd="0" presId="urn:microsoft.com/office/officeart/2018/2/layout/IconLabelDescriptionList"/>
    <dgm:cxn modelId="{883B0C04-4112-4630-A626-85F048075B7B}" type="presParOf" srcId="{8D7E45C3-23F6-4470-984A-41D09E6BCBB3}" destId="{77156B9D-CBCF-4FA0-93EE-3BB1095905C4}" srcOrd="4" destOrd="0" presId="urn:microsoft.com/office/officeart/2018/2/layout/IconLabelDescriptionList"/>
    <dgm:cxn modelId="{21207EEA-239F-423C-A3F8-954FD3A8ED91}" type="presParOf" srcId="{77156B9D-CBCF-4FA0-93EE-3BB1095905C4}" destId="{587E6642-66F4-4F18-9A30-5E3AF2F83795}" srcOrd="0" destOrd="0" presId="urn:microsoft.com/office/officeart/2018/2/layout/IconLabelDescriptionList"/>
    <dgm:cxn modelId="{E3BBE28E-948A-4513-8C37-5A1A5326E0C5}" type="presParOf" srcId="{77156B9D-CBCF-4FA0-93EE-3BB1095905C4}" destId="{6BCC08A6-0ABE-4EC3-816D-88FDFE2352CF}" srcOrd="1" destOrd="0" presId="urn:microsoft.com/office/officeart/2018/2/layout/IconLabelDescriptionList"/>
    <dgm:cxn modelId="{697F93EB-0EC3-4D88-8D3A-4DB28915E276}" type="presParOf" srcId="{77156B9D-CBCF-4FA0-93EE-3BB1095905C4}" destId="{53CE2462-4AB6-44F4-8340-C812B8220487}" srcOrd="2" destOrd="0" presId="urn:microsoft.com/office/officeart/2018/2/layout/IconLabelDescriptionList"/>
    <dgm:cxn modelId="{2147B1A9-C586-4E6A-917B-6D603597C155}" type="presParOf" srcId="{77156B9D-CBCF-4FA0-93EE-3BB1095905C4}" destId="{4C7FDA0A-3AC9-437C-AAF8-C5CE5C05E3D5}" srcOrd="3" destOrd="0" presId="urn:microsoft.com/office/officeart/2018/2/layout/IconLabelDescriptionList"/>
    <dgm:cxn modelId="{A0EC375B-8FC7-4CA5-A167-8C02DB4761D0}" type="presParOf" srcId="{77156B9D-CBCF-4FA0-93EE-3BB1095905C4}" destId="{129BB1CF-0457-49F5-8CA8-7D2A293AD8A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DED5E-E435-4CFB-80A5-3ED7AAF93C96}">
      <dsp:nvSpPr>
        <dsp:cNvPr id="0" name=""/>
        <dsp:cNvSpPr/>
      </dsp:nvSpPr>
      <dsp:spPr>
        <a:xfrm>
          <a:off x="393" y="399226"/>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9CA88-6BE6-4CB0-87E7-80456B202EB9}">
      <dsp:nvSpPr>
        <dsp:cNvPr id="0" name=""/>
        <dsp:cNvSpPr/>
      </dsp:nvSpPr>
      <dsp:spPr>
        <a:xfrm>
          <a:off x="393" y="165056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Planteamiento</a:t>
          </a:r>
          <a:endParaRPr lang="en-US" sz="3000" kern="1200"/>
        </a:p>
      </dsp:txBody>
      <dsp:txXfrm>
        <a:off x="393" y="1650563"/>
        <a:ext cx="3138750" cy="470812"/>
      </dsp:txXfrm>
    </dsp:sp>
    <dsp:sp modelId="{4226B551-B71D-4390-B6BA-D03A5F8223FB}">
      <dsp:nvSpPr>
        <dsp:cNvPr id="0" name=""/>
        <dsp:cNvSpPr/>
      </dsp:nvSpPr>
      <dsp:spPr>
        <a:xfrm>
          <a:off x="393" y="2192433"/>
          <a:ext cx="3138750" cy="175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Presentación elementos</a:t>
          </a:r>
          <a:endParaRPr lang="en-US" sz="1700" kern="1200"/>
        </a:p>
        <a:p>
          <a:pPr marL="171450" lvl="1" indent="-171450" algn="l" defTabSz="755650">
            <a:lnSpc>
              <a:spcPct val="90000"/>
            </a:lnSpc>
            <a:spcBef>
              <a:spcPct val="0"/>
            </a:spcBef>
            <a:spcAft>
              <a:spcPct val="15000"/>
            </a:spcAft>
            <a:buChar char="•"/>
          </a:pPr>
          <a:r>
            <a:rPr lang="en-GB" sz="1700" kern="1200"/>
            <a:t>Historia, protagonista-mundo</a:t>
          </a:r>
          <a:endParaRPr lang="en-US" sz="1700" kern="1200"/>
        </a:p>
        <a:p>
          <a:pPr marL="0" lvl="0" indent="0" algn="l" defTabSz="755650">
            <a:lnSpc>
              <a:spcPct val="100000"/>
            </a:lnSpc>
            <a:spcBef>
              <a:spcPct val="0"/>
            </a:spcBef>
            <a:spcAft>
              <a:spcPct val="35000"/>
            </a:spcAft>
            <a:buNone/>
          </a:pPr>
          <a:r>
            <a:rPr lang="en-GB" sz="1700" kern="1200"/>
            <a:t>Desarrollo</a:t>
          </a:r>
          <a:endParaRPr lang="en-US" sz="1700" kern="1200"/>
        </a:p>
        <a:p>
          <a:pPr marL="171450" lvl="1" indent="-171450" algn="l" defTabSz="755650">
            <a:lnSpc>
              <a:spcPct val="90000"/>
            </a:lnSpc>
            <a:spcBef>
              <a:spcPct val="0"/>
            </a:spcBef>
            <a:spcAft>
              <a:spcPct val="15000"/>
            </a:spcAft>
            <a:buChar char="•"/>
          </a:pPr>
          <a:r>
            <a:rPr lang="en-US" sz="1700" kern="1200"/>
            <a:t>Protagonista-Incidente</a:t>
          </a:r>
        </a:p>
        <a:p>
          <a:pPr marL="171450" lvl="1" indent="-171450" algn="l" defTabSz="755650">
            <a:lnSpc>
              <a:spcPct val="90000"/>
            </a:lnSpc>
            <a:spcBef>
              <a:spcPct val="0"/>
            </a:spcBef>
            <a:spcAft>
              <a:spcPct val="15000"/>
            </a:spcAft>
            <a:buChar char="•"/>
          </a:pPr>
          <a:r>
            <a:rPr lang="en-US" sz="1700" kern="1200"/>
            <a:t>Giro dramático (1er punto inflexión)</a:t>
          </a:r>
        </a:p>
      </dsp:txBody>
      <dsp:txXfrm>
        <a:off x="393" y="2192433"/>
        <a:ext cx="3138750" cy="1759677"/>
      </dsp:txXfrm>
    </dsp:sp>
    <dsp:sp modelId="{1A83F46B-8D00-4952-938D-BB3C2D344448}">
      <dsp:nvSpPr>
        <dsp:cNvPr id="0" name=""/>
        <dsp:cNvSpPr/>
      </dsp:nvSpPr>
      <dsp:spPr>
        <a:xfrm>
          <a:off x="3688425" y="399226"/>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4EEAFE-90C9-413E-B236-88D3A67A606C}">
      <dsp:nvSpPr>
        <dsp:cNvPr id="0" name=""/>
        <dsp:cNvSpPr/>
      </dsp:nvSpPr>
      <dsp:spPr>
        <a:xfrm>
          <a:off x="3688425" y="165056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Conflicto</a:t>
          </a:r>
          <a:endParaRPr lang="en-US" sz="3000" kern="1200"/>
        </a:p>
      </dsp:txBody>
      <dsp:txXfrm>
        <a:off x="3688425" y="1650563"/>
        <a:ext cx="3138750" cy="470812"/>
      </dsp:txXfrm>
    </dsp:sp>
    <dsp:sp modelId="{DF6856A1-4166-4A3C-A50B-C6EE814F7970}">
      <dsp:nvSpPr>
        <dsp:cNvPr id="0" name=""/>
        <dsp:cNvSpPr/>
      </dsp:nvSpPr>
      <dsp:spPr>
        <a:xfrm>
          <a:off x="3688425" y="2192433"/>
          <a:ext cx="3138750" cy="175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Resolución protagonista-conflicto</a:t>
          </a:r>
          <a:endParaRPr lang="en-US" sz="1700" kern="1200"/>
        </a:p>
        <a:p>
          <a:pPr marL="0" lvl="0" indent="0" algn="l" defTabSz="755650">
            <a:lnSpc>
              <a:spcPct val="100000"/>
            </a:lnSpc>
            <a:spcBef>
              <a:spcPct val="0"/>
            </a:spcBef>
            <a:spcAft>
              <a:spcPct val="35000"/>
            </a:spcAft>
            <a:buNone/>
          </a:pPr>
          <a:r>
            <a:rPr lang="en-GB" sz="1700" kern="1200"/>
            <a:t>Arco del protagonista</a:t>
          </a:r>
          <a:endParaRPr lang="en-US" sz="1700" kern="1200"/>
        </a:p>
        <a:p>
          <a:pPr marL="171450" lvl="1" indent="-171450" algn="l" defTabSz="755650">
            <a:lnSpc>
              <a:spcPct val="90000"/>
            </a:lnSpc>
            <a:spcBef>
              <a:spcPct val="0"/>
            </a:spcBef>
            <a:spcAft>
              <a:spcPct val="15000"/>
            </a:spcAft>
            <a:buChar char="•"/>
          </a:pPr>
          <a:r>
            <a:rPr lang="en-GB" sz="1700" kern="1200"/>
            <a:t>Cambios personaje</a:t>
          </a:r>
          <a:endParaRPr lang="en-US" sz="1700" kern="1200"/>
        </a:p>
      </dsp:txBody>
      <dsp:txXfrm>
        <a:off x="3688425" y="2192433"/>
        <a:ext cx="3138750" cy="1759677"/>
      </dsp:txXfrm>
    </dsp:sp>
    <dsp:sp modelId="{587E6642-66F4-4F18-9A30-5E3AF2F83795}">
      <dsp:nvSpPr>
        <dsp:cNvPr id="0" name=""/>
        <dsp:cNvSpPr/>
      </dsp:nvSpPr>
      <dsp:spPr>
        <a:xfrm>
          <a:off x="7376456" y="399226"/>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E2462-4AB6-44F4-8340-C812B8220487}">
      <dsp:nvSpPr>
        <dsp:cNvPr id="0" name=""/>
        <dsp:cNvSpPr/>
      </dsp:nvSpPr>
      <dsp:spPr>
        <a:xfrm>
          <a:off x="7376456" y="165056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GB" sz="3000" kern="1200"/>
            <a:t>Resolución </a:t>
          </a:r>
          <a:endParaRPr lang="en-US" sz="3000" kern="1200"/>
        </a:p>
      </dsp:txBody>
      <dsp:txXfrm>
        <a:off x="7376456" y="1650563"/>
        <a:ext cx="3138750" cy="470812"/>
      </dsp:txXfrm>
    </dsp:sp>
    <dsp:sp modelId="{129BB1CF-0457-49F5-8CA8-7D2A293AD8A8}">
      <dsp:nvSpPr>
        <dsp:cNvPr id="0" name=""/>
        <dsp:cNvSpPr/>
      </dsp:nvSpPr>
      <dsp:spPr>
        <a:xfrm>
          <a:off x="7376456" y="2192433"/>
          <a:ext cx="3138750" cy="175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Climax </a:t>
          </a:r>
          <a:endParaRPr lang="en-US" sz="1700" kern="1200"/>
        </a:p>
        <a:p>
          <a:pPr marL="171450" lvl="1" indent="-171450" algn="l" defTabSz="755650">
            <a:lnSpc>
              <a:spcPct val="90000"/>
            </a:lnSpc>
            <a:spcBef>
              <a:spcPct val="0"/>
            </a:spcBef>
            <a:spcAft>
              <a:spcPct val="15000"/>
            </a:spcAft>
            <a:buChar char="•"/>
          </a:pPr>
          <a:r>
            <a:rPr lang="en-GB" sz="1700" kern="1200"/>
            <a:t>Tensiones alcanzan punto álgido</a:t>
          </a:r>
          <a:endParaRPr lang="en-US" sz="1700" kern="1200"/>
        </a:p>
        <a:p>
          <a:pPr marL="0" lvl="0" indent="0" algn="l" defTabSz="755650">
            <a:lnSpc>
              <a:spcPct val="100000"/>
            </a:lnSpc>
            <a:spcBef>
              <a:spcPct val="0"/>
            </a:spcBef>
            <a:spcAft>
              <a:spcPct val="35000"/>
            </a:spcAft>
            <a:buNone/>
          </a:pPr>
          <a:r>
            <a:rPr lang="en-GB" sz="1700" kern="1200"/>
            <a:t>Se responde pregunta primer acto</a:t>
          </a:r>
          <a:endParaRPr lang="en-US" sz="1700" kern="1200"/>
        </a:p>
      </dsp:txBody>
      <dsp:txXfrm>
        <a:off x="7376456" y="2192433"/>
        <a:ext cx="3138750" cy="175967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a:t>
            </a:r>
            <a:r>
              <a:rPr b="0" lang="es-ES" sz="4400" spc="-1" strike="noStrike">
                <a:solidFill>
                  <a:srgbClr val="000000"/>
                </a:solidFill>
                <a:latin typeface="Arial"/>
              </a:rPr>
              <a:t>desplazar la </a:t>
            </a:r>
            <a:r>
              <a:rPr b="0" lang="es-ES" sz="4400" spc="-1" strike="noStrike">
                <a:solidFill>
                  <a:srgbClr val="000000"/>
                </a:solidFill>
                <a:latin typeface="Arial"/>
              </a:rPr>
              <a:t>diapositiva</a:t>
            </a:r>
            <a:endParaRPr b="0" lang="es-ES" sz="4400" spc="-1" strike="noStrike">
              <a:solidFill>
                <a:srgbClr val="000000"/>
              </a:solidFill>
              <a:latin typeface="Arial"/>
            </a:endParaRPr>
          </a:p>
        </p:txBody>
      </p:sp>
      <p:sp>
        <p:nvSpPr>
          <p:cNvPr id="4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5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51"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52"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53"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256DCBE1-F902-4B85-9419-0B98BF31B608}"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s://es.wikipedia.org/wiki/Idioma_italiano" TargetMode="External"/><Relationship Id="rId2" Type="http://schemas.openxmlformats.org/officeDocument/2006/relationships/hyperlink" Target="https://es.wikipedia.org/wiki/M&#250;sica" TargetMode="External"/><Relationship Id="rId3" Type="http://schemas.openxmlformats.org/officeDocument/2006/relationships/hyperlink" Target="https://es.wikipedia.org/wiki/Composici&#243;n_musical" TargetMode="External"/><Relationship Id="rId4" Type="http://schemas.openxmlformats.org/officeDocument/2006/relationships/hyperlink" Target="https://es.wikipedia.org/wiki/Obra_de_teatro" TargetMode="External"/><Relationship Id="rId5" Type="http://schemas.openxmlformats.org/officeDocument/2006/relationships/hyperlink" Target="https://es.wikipedia.org/wiki/Obra_musical" TargetMode="External"/><Relationship Id="rId6" Type="http://schemas.openxmlformats.org/officeDocument/2006/relationships/slide" Target="../slides/slide16.xml"/><Relationship Id="rId7"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685800" y="1143000"/>
            <a:ext cx="5485680" cy="3085560"/>
          </a:xfrm>
          <a:prstGeom prst="rect">
            <a:avLst/>
          </a:prstGeom>
          <a:ln w="0">
            <a:noFill/>
          </a:ln>
        </p:spPr>
      </p:sp>
      <p:sp>
        <p:nvSpPr>
          <p:cNvPr id="2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La historia sigue a </a:t>
            </a:r>
            <a:r>
              <a:rPr b="1" lang="en-US" sz="2000" spc="-1" strike="noStrike">
                <a:solidFill>
                  <a:srgbClr val="000000"/>
                </a:solidFill>
                <a:latin typeface="Arial"/>
              </a:rPr>
              <a:t>Leonard Shelby,</a:t>
            </a:r>
            <a:r>
              <a:rPr b="0" lang="en-US" sz="2000" spc="-1" strike="noStrike">
                <a:solidFill>
                  <a:srgbClr val="000000"/>
                </a:solidFill>
                <a:latin typeface="Arial"/>
              </a:rPr>
              <a:t> un ex investigador de seguros que sufre de amnesia anterógrada tras un traumatismo cerebral. Esta condición le impide formar nuevos recuerdos, por lo que depende de notas, fotografías Polaroid y tatuajes en su cuerpo para recordar información esencial y seguir con su vida diaria. Leonard está obsesionado con encontrar al violador y asesino de su esposa, un crimen que ocurrió al mismo tiempo que sufrió su lesión.</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Estructura narrativa:</a:t>
            </a: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"Memento" es una película conocida por su estructura narrativa no lineal, que se presenta en dos líneas de tiempo distintas: una en </a:t>
            </a:r>
            <a:r>
              <a:rPr b="1" lang="en-US" sz="2000" spc="-1" strike="noStrike">
                <a:solidFill>
                  <a:srgbClr val="000000"/>
                </a:solidFill>
                <a:latin typeface="Arial"/>
              </a:rPr>
              <a:t>color </a:t>
            </a:r>
            <a:r>
              <a:rPr b="0" lang="en-US" sz="2000" spc="-1" strike="noStrike">
                <a:solidFill>
                  <a:srgbClr val="000000"/>
                </a:solidFill>
                <a:latin typeface="Arial"/>
              </a:rPr>
              <a:t>que avanza cronológicamente </a:t>
            </a:r>
            <a:r>
              <a:rPr b="1" lang="en-US" sz="2000" spc="-1" strike="noStrike">
                <a:solidFill>
                  <a:srgbClr val="000000"/>
                </a:solidFill>
                <a:latin typeface="Arial"/>
              </a:rPr>
              <a:t>hacia atrás</a:t>
            </a:r>
            <a:r>
              <a:rPr b="0" lang="en-US" sz="2000" spc="-1" strike="noStrike">
                <a:solidFill>
                  <a:srgbClr val="000000"/>
                </a:solidFill>
                <a:latin typeface="Arial"/>
              </a:rPr>
              <a:t> y otra en </a:t>
            </a:r>
            <a:r>
              <a:rPr b="1" lang="en-US" sz="2000" spc="-1" strike="noStrike">
                <a:solidFill>
                  <a:srgbClr val="000000"/>
                </a:solidFill>
                <a:latin typeface="Arial"/>
              </a:rPr>
              <a:t>blanco y negro</a:t>
            </a:r>
            <a:r>
              <a:rPr b="0" lang="en-US" sz="2000" spc="-1" strike="noStrike">
                <a:solidFill>
                  <a:srgbClr val="000000"/>
                </a:solidFill>
                <a:latin typeface="Arial"/>
              </a:rPr>
              <a:t> que avanza cronológicamente hacia </a:t>
            </a:r>
            <a:r>
              <a:rPr b="1" lang="en-US" sz="2000" spc="-1" strike="noStrike">
                <a:solidFill>
                  <a:srgbClr val="000000"/>
                </a:solidFill>
                <a:latin typeface="Arial"/>
              </a:rPr>
              <a:t>adelante</a:t>
            </a:r>
            <a:r>
              <a:rPr b="0" lang="en-US" sz="2000" spc="-1" strike="noStrike">
                <a:solidFill>
                  <a:srgbClr val="000000"/>
                </a:solidFill>
                <a:latin typeface="Arial"/>
              </a:rPr>
              <a:t>. Esta estructura permite que el espectador experimente la confusión y desorientación del protagonista, Leonard Shelby, quien sufre de amnesia anterógrada y no puede formar nuevos recuerdos.]</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Intro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Palabras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Escritas </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Habladas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Cuentan historia</a:t>
            </a:r>
            <a:endParaRPr b="0" lang="es-ES" sz="2000" spc="-1" strike="noStrike">
              <a:solidFill>
                <a:srgbClr val="000000"/>
              </a:solidFill>
              <a:latin typeface="Arial"/>
            </a:endParaRPr>
          </a:p>
          <a:p>
            <a:pPr lvl="3" marL="1542960" indent="-171360">
              <a:lnSpc>
                <a:spcPct val="100000"/>
              </a:lnSpc>
              <a:buClr>
                <a:srgbClr val="000000"/>
              </a:buClr>
              <a:buFont typeface="Arial"/>
              <a:buChar char="•"/>
              <a:tabLst>
                <a:tab algn="l" pos="0"/>
              </a:tabLst>
            </a:pPr>
            <a:r>
              <a:rPr b="0" lang="en-US" sz="2000" spc="-1" strike="noStrike">
                <a:solidFill>
                  <a:srgbClr val="000000"/>
                </a:solidFill>
                <a:latin typeface="Arial"/>
              </a:rPr>
              <a:t>Con sentido</a:t>
            </a:r>
            <a:endParaRPr b="0" lang="es-ES" sz="2000" spc="-1" strike="noStrike">
              <a:solidFill>
                <a:srgbClr val="000000"/>
              </a:solidFill>
              <a:latin typeface="Arial"/>
            </a:endParaRPr>
          </a:p>
          <a:p>
            <a:pPr lvl="3" marL="1542960" indent="-171360">
              <a:lnSpc>
                <a:spcPct val="100000"/>
              </a:lnSpc>
              <a:buClr>
                <a:srgbClr val="000000"/>
              </a:buClr>
              <a:buFont typeface="Arial"/>
              <a:buChar char="•"/>
              <a:tabLst>
                <a:tab algn="l" pos="0"/>
              </a:tabLst>
            </a:pPr>
            <a:r>
              <a:rPr b="0" lang="en-US" sz="2000" spc="-1" strike="noStrike">
                <a:solidFill>
                  <a:srgbClr val="000000"/>
                </a:solidFill>
                <a:latin typeface="Arial"/>
              </a:rPr>
              <a:t>Con orden</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Narrativa </a:t>
            </a:r>
            <a:r>
              <a:rPr b="1" lang="en-US" sz="2000" spc="-1" strike="noStrike">
                <a:solidFill>
                  <a:srgbClr val="000000"/>
                </a:solidFill>
                <a:latin typeface="Arial"/>
              </a:rPr>
              <a:t>NO </a:t>
            </a:r>
            <a:r>
              <a:rPr b="0" lang="en-US" sz="2000" spc="-1" strike="noStrike">
                <a:solidFill>
                  <a:srgbClr val="000000"/>
                </a:solidFill>
                <a:latin typeface="Arial"/>
              </a:rPr>
              <a:t>convincente + Bella visualización datos = </a:t>
            </a:r>
            <a:r>
              <a:rPr b="1" lang="en-US" sz="2000" spc="-1" strike="noStrike">
                <a:solidFill>
                  <a:srgbClr val="000000"/>
                </a:solidFill>
                <a:latin typeface="Arial"/>
              </a:rPr>
              <a:t>Riesgo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44" name="PlaceHolder 3"/>
          <p:cNvSpPr>
            <a:spLocks noGrp="1"/>
          </p:cNvSpPr>
          <p:nvPr>
            <p:ph type="sldNum" idx="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437B4A3B-E5D8-48D5-BF87-29FD74A8F673}"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685800" y="1143000"/>
            <a:ext cx="5485680" cy="3085560"/>
          </a:xfrm>
          <a:prstGeom prst="rect">
            <a:avLst/>
          </a:prstGeom>
          <a:ln w="0">
            <a:noFill/>
          </a:ln>
        </p:spPr>
      </p:sp>
      <p:sp>
        <p:nvSpPr>
          <p:cNvPr id="2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Reservoir Dogs</a:t>
            </a:r>
            <a:r>
              <a:rPr b="0" lang="en-US" sz="2000" spc="-1" strike="noStrike">
                <a:solidFill>
                  <a:srgbClr val="000000"/>
                </a:solidFill>
                <a:latin typeface="Arial"/>
              </a:rPr>
              <a:t>" de Quentin </a:t>
            </a:r>
            <a:r>
              <a:rPr b="1" lang="en-US" sz="2000" spc="-1" strike="noStrike">
                <a:solidFill>
                  <a:srgbClr val="000000"/>
                </a:solidFill>
                <a:latin typeface="Arial"/>
              </a:rPr>
              <a:t>Tarantino</a:t>
            </a:r>
            <a:r>
              <a:rPr b="0" lang="en-US" sz="2000" spc="-1" strike="noStrike">
                <a:solidFill>
                  <a:srgbClr val="000000"/>
                </a:solidFill>
                <a:latin typeface="Arial"/>
              </a:rPr>
              <a:t> es conocida por su </a:t>
            </a:r>
            <a:r>
              <a:rPr b="1" lang="en-US" sz="2000" spc="-1" strike="noStrike">
                <a:solidFill>
                  <a:srgbClr val="000000"/>
                </a:solidFill>
                <a:latin typeface="Arial"/>
              </a:rPr>
              <a:t>estructura narrativa no lineal</a:t>
            </a:r>
            <a:r>
              <a:rPr b="0" lang="en-US" sz="2000" spc="-1" strike="noStrike">
                <a:solidFill>
                  <a:srgbClr val="000000"/>
                </a:solidFill>
                <a:latin typeface="Arial"/>
              </a:rPr>
              <a:t>, desestructurando la cronología para contar la historia de un atraco fallido a una joyería. Flujo narrativo de la película:</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Preludio en la cafetería</a:t>
            </a:r>
            <a:r>
              <a:rPr b="0" lang="en-US" sz="2000" spc="-1" strike="noStrike">
                <a:solidFill>
                  <a:srgbClr val="000000"/>
                </a:solidFill>
                <a:latin typeface="Arial"/>
              </a:rPr>
              <a:t>: La película comienza con los criminales desayunando y discutiendo sobre temas triviales, estableciendo los personajes antes del atraco.</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Después del atraco</a:t>
            </a:r>
            <a:r>
              <a:rPr b="0" lang="en-US" sz="2000" spc="-1" strike="noStrike">
                <a:solidFill>
                  <a:srgbClr val="000000"/>
                </a:solidFill>
                <a:latin typeface="Arial"/>
              </a:rPr>
              <a:t>: La mayor parte de la película se centra en los eventos que ocurren después del atraco, con los personajes regresando al almacén. Mr. White lleva a un herido Mr. Orange al almacén.</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Flashbacks</a:t>
            </a:r>
            <a:r>
              <a:rPr b="0" lang="en-US" sz="2000" spc="-1" strike="noStrike">
                <a:solidFill>
                  <a:srgbClr val="000000"/>
                </a:solidFill>
                <a:latin typeface="Arial"/>
              </a:rPr>
              <a:t>: La historia incluye numerosos flashbacks para proporcionar contexto sobre cómo cada criminal fue reclutado para el atraco:</a:t>
            </a:r>
            <a:endParaRPr b="0" lang="es-ES" sz="2000" spc="-1" strike="noStrike">
              <a:solidFill>
                <a:srgbClr val="000000"/>
              </a:solidFill>
              <a:latin typeface="Arial"/>
            </a:endParaRPr>
          </a:p>
          <a:p>
            <a:pPr lvl="1" marL="628560" indent="-171360">
              <a:lnSpc>
                <a:spcPct val="100000"/>
              </a:lnSpc>
              <a:buClr>
                <a:srgbClr val="000000"/>
              </a:buClr>
              <a:buFont typeface="Arial"/>
              <a:buChar char="•"/>
              <a:tabLst>
                <a:tab algn="l" pos="0"/>
              </a:tabLst>
            </a:pPr>
            <a:r>
              <a:rPr b="0" lang="en-US" sz="2000" spc="-1" strike="noStrike">
                <a:solidFill>
                  <a:srgbClr val="000000"/>
                </a:solidFill>
                <a:latin typeface="Arial"/>
              </a:rPr>
              <a:t>Mr. White recuerda cómo fue contactado por Joe Cabot para el trabajo.</a:t>
            </a:r>
            <a:endParaRPr b="0" lang="es-ES" sz="2000" spc="-1" strike="noStrike">
              <a:solidFill>
                <a:srgbClr val="000000"/>
              </a:solidFill>
              <a:latin typeface="Arial"/>
            </a:endParaRPr>
          </a:p>
          <a:p>
            <a:pPr lvl="1" marL="628560" indent="-171360">
              <a:lnSpc>
                <a:spcPct val="100000"/>
              </a:lnSpc>
              <a:buClr>
                <a:srgbClr val="000000"/>
              </a:buClr>
              <a:buFont typeface="Arial"/>
              <a:buChar char="•"/>
              <a:tabLst>
                <a:tab algn="l" pos="0"/>
              </a:tabLst>
            </a:pPr>
            <a:r>
              <a:rPr b="0" lang="en-US" sz="2000" spc="-1" strike="noStrike">
                <a:solidFill>
                  <a:srgbClr val="000000"/>
                </a:solidFill>
                <a:latin typeface="Arial"/>
              </a:rPr>
              <a:t>Mr. Blonde, tras salir de prisión, es persuadido por Joe Cabot para unirse al grupo.</a:t>
            </a:r>
            <a:endParaRPr b="0" lang="es-ES" sz="2000" spc="-1" strike="noStrike">
              <a:solidFill>
                <a:srgbClr val="000000"/>
              </a:solidFill>
              <a:latin typeface="Arial"/>
            </a:endParaRPr>
          </a:p>
          <a:p>
            <a:pPr lvl="1" marL="628560" indent="-171360">
              <a:lnSpc>
                <a:spcPct val="100000"/>
              </a:lnSpc>
              <a:buClr>
                <a:srgbClr val="000000"/>
              </a:buClr>
              <a:buFont typeface="Arial"/>
              <a:buChar char="•"/>
              <a:tabLst>
                <a:tab algn="l" pos="0"/>
              </a:tabLst>
            </a:pPr>
            <a:r>
              <a:rPr b="0" lang="en-US" sz="2000" spc="-1" strike="noStrike">
                <a:solidFill>
                  <a:srgbClr val="000000"/>
                </a:solidFill>
                <a:latin typeface="Arial"/>
              </a:rPr>
              <a:t>Mr. Orange, un policía encubierto, revela su misión y cómo ganó la confianza de los criminales.</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Conflicto y paranoia</a:t>
            </a:r>
            <a:r>
              <a:rPr b="0" lang="en-US" sz="2000" spc="-1" strike="noStrike">
                <a:solidFill>
                  <a:srgbClr val="000000"/>
                </a:solidFill>
                <a:latin typeface="Arial"/>
              </a:rPr>
              <a:t>: La tensión aumenta en el almacén cuando los criminales sospechan que uno de ellos es un infiltrado. La violencia y la desconfianza crecen, especialmente con el impredecible comportamiento de Mr. Blonde.</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Tortura del policía</a:t>
            </a:r>
            <a:r>
              <a:rPr b="0" lang="en-US" sz="2000" spc="-1" strike="noStrike">
                <a:solidFill>
                  <a:srgbClr val="000000"/>
                </a:solidFill>
                <a:latin typeface="Arial"/>
              </a:rPr>
              <a:t>: Mr. Blonde secuestra a un policía y lo tortura en el almacén, lo que culmina en su muerte a manos de Mr. Orange, quien se revela como el policía infiltrado.</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Clímax y resolución</a:t>
            </a:r>
            <a:r>
              <a:rPr b="0" lang="en-US" sz="2000" spc="-1" strike="noStrike">
                <a:solidFill>
                  <a:srgbClr val="000000"/>
                </a:solidFill>
                <a:latin typeface="Arial"/>
              </a:rPr>
              <a:t>: Finalmente, en un tiroteo climático, la mayoría de los personajes principales mueren. Mr. Orange revela su identidad a Mr. White, quien, devastado, se ve forzado a tomar una decisión trágica.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Arial"/>
              </a:rPr>
              <a:t>Esta estructura permite a Tarantino explorar los personajes en profundidad y mantener el suspenso y la intriga hasta el final de la película ]</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Preguntas </a:t>
            </a:r>
            <a:r>
              <a:rPr b="0" lang="en-US" sz="2000" spc="-1" strike="noStrike">
                <a:solidFill>
                  <a:srgbClr val="000000"/>
                </a:solidFill>
                <a:latin typeface="Arial"/>
              </a:rPr>
              <a:t>para </a:t>
            </a:r>
            <a:r>
              <a:rPr b="1" lang="en-US" sz="2000" spc="-1" strike="noStrike">
                <a:solidFill>
                  <a:srgbClr val="000000"/>
                </a:solidFill>
                <a:latin typeface="Arial"/>
              </a:rPr>
              <a:t>determinar tipo</a:t>
            </a:r>
            <a:r>
              <a:rPr b="0" lang="en-US" sz="2000" spc="-1" strike="noStrike">
                <a:solidFill>
                  <a:srgbClr val="000000"/>
                </a:solidFill>
                <a:latin typeface="Arial"/>
              </a:rPr>
              <a:t> flujo</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¿Se trata de un público muy ocupado?</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¿Se trata de un público nuevo, con el que necesita establecer credibilidad?</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¿Se trata de un proceso de colaboración en el que necesita su opinión?</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¿Les pide que tomen una decisión o actúen? </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s-ES" sz="2000" spc="-1" strike="noStrike">
                <a:solidFill>
                  <a:srgbClr val="000000"/>
                </a:solidFill>
                <a:latin typeface="Arial"/>
              </a:rPr>
              <a:t>¿Cuál es la mejor manera de convencerles de que actúen como usted quiere?</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Arial"/>
              </a:rPr>
              <a:t>[APLICACIÓN </a:t>
            </a:r>
            <a:r>
              <a:rPr b="1" lang="en-US" sz="2000" spc="-1" strike="noStrike">
                <a:solidFill>
                  <a:srgbClr val="000000"/>
                </a:solidFill>
                <a:latin typeface="Arial"/>
              </a:rPr>
              <a:t>EMPRESARIAL</a:t>
            </a:r>
            <a:r>
              <a:rPr b="0" lang="en-US" sz="2000" spc="-1" strike="noStrike">
                <a:solidFill>
                  <a:srgbClr val="000000"/>
                </a:solidFill>
                <a:latin typeface="Arial"/>
              </a:rPr>
              <a:t>]</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Qué</a:t>
            </a:r>
            <a:r>
              <a:rPr b="0" lang="en-US" sz="2000" spc="-1" strike="noStrike">
                <a:solidFill>
                  <a:srgbClr val="000000"/>
                </a:solidFill>
                <a:latin typeface="Arial"/>
              </a:rPr>
              <a:t> se quiere comunicar </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Diapositiva </a:t>
            </a:r>
            <a:r>
              <a:rPr b="1" lang="en-US" sz="2000" spc="-1" strike="noStrike">
                <a:solidFill>
                  <a:srgbClr val="000000"/>
                </a:solidFill>
                <a:latin typeface="Arial"/>
              </a:rPr>
              <a:t>presentación-sumario</a:t>
            </a:r>
            <a:endParaRPr b="0" lang="es-ES" sz="2000" spc="-1" strike="noStrike">
              <a:solidFill>
                <a:srgbClr val="000000"/>
              </a:solidFill>
              <a:latin typeface="Arial"/>
            </a:endParaRPr>
          </a:p>
          <a:p>
            <a:pPr lvl="1" marL="800280" indent="-171360">
              <a:lnSpc>
                <a:spcPct val="100000"/>
              </a:lnSpc>
              <a:buClr>
                <a:srgbClr val="000000"/>
              </a:buClr>
              <a:buFont typeface="Arial"/>
              <a:buChar char="•"/>
              <a:tabLst>
                <a:tab algn="l" pos="0"/>
              </a:tabLst>
            </a:pPr>
            <a:r>
              <a:rPr b="0" lang="en-US" sz="2000" spc="-1" strike="noStrike">
                <a:solidFill>
                  <a:srgbClr val="000000"/>
                </a:solidFill>
                <a:latin typeface="Arial"/>
              </a:rPr>
              <a:t>Estructura</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Orden</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Entendimiento ideas principales</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Diapositiva </a:t>
            </a:r>
            <a:r>
              <a:rPr b="1" lang="en-US" sz="2000" spc="-1" strike="noStrike">
                <a:solidFill>
                  <a:srgbClr val="000000"/>
                </a:solidFill>
                <a:latin typeface="Arial"/>
              </a:rPr>
              <a:t>conclusión-sumario</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El poder de la </a:t>
            </a:r>
            <a:r>
              <a:rPr b="1" lang="en-US" sz="2000" spc="-1" strike="noStrike">
                <a:solidFill>
                  <a:srgbClr val="000000"/>
                </a:solidFill>
                <a:latin typeface="Arial"/>
              </a:rPr>
              <a:t>repetición</a:t>
            </a:r>
            <a:endParaRPr b="0" lang="es-ES" sz="2000" spc="-1" strike="noStrike">
              <a:solidFill>
                <a:srgbClr val="000000"/>
              </a:solidFill>
              <a:latin typeface="Arial"/>
            </a:endParaRPr>
          </a:p>
          <a:p>
            <a:pPr marL="628560"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Orden </a:t>
            </a:r>
            <a:r>
              <a:rPr b="1" lang="en-US" sz="2000" spc="-1" strike="noStrike">
                <a:solidFill>
                  <a:srgbClr val="000000"/>
                </a:solidFill>
                <a:latin typeface="Arial"/>
              </a:rPr>
              <a:t>cronológico</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Identificar un problema</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Recopilar datos</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Analizamos datos</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Conclusion y solución</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0" lang="en-US" sz="2000" spc="-1" strike="noStrike">
                <a:solidFill>
                  <a:srgbClr val="000000"/>
                </a:solidFill>
                <a:latin typeface="Arial"/>
              </a:rPr>
              <a:t>Acción recomendada</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Empezar por el </a:t>
            </a:r>
            <a:r>
              <a:rPr b="1" lang="en-US" sz="2000" spc="-1" strike="noStrike">
                <a:solidFill>
                  <a:srgbClr val="000000"/>
                </a:solidFill>
                <a:latin typeface="Arial"/>
              </a:rPr>
              <a:t>final</a:t>
            </a:r>
            <a:endParaRPr b="0" lang="es-ES" sz="2000" spc="-1" strike="noStrike">
              <a:solidFill>
                <a:srgbClr val="000000"/>
              </a:solidFill>
              <a:latin typeface="Arial"/>
            </a:endParaRPr>
          </a:p>
          <a:p>
            <a:pPr marL="343080" indent="-171360">
              <a:lnSpc>
                <a:spcPct val="100000"/>
              </a:lnSpc>
              <a:buClr>
                <a:srgbClr val="000000"/>
              </a:buClr>
              <a:buFont typeface="Arial"/>
              <a:buChar char="•"/>
              <a:tabLst>
                <a:tab algn="l" pos="0"/>
              </a:tabLst>
            </a:pPr>
            <a:r>
              <a:rPr b="1" lang="en-US" sz="2000" spc="-1" strike="noStrike">
                <a:solidFill>
                  <a:srgbClr val="000000"/>
                </a:solidFill>
                <a:latin typeface="Arial"/>
              </a:rPr>
              <a:t>Pasos</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Llamada a la acción</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Datos y conclusiones que apoyan acción</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Deja claro </a:t>
            </a:r>
            <a:r>
              <a:rPr b="1" lang="en-US" sz="2000" spc="-1" strike="noStrike">
                <a:solidFill>
                  <a:srgbClr val="000000"/>
                </a:solidFill>
                <a:latin typeface="Arial"/>
              </a:rPr>
              <a:t>rol </a:t>
            </a:r>
            <a:r>
              <a:rPr b="0" lang="en-US" sz="2000" spc="-1" strike="noStrike">
                <a:solidFill>
                  <a:srgbClr val="000000"/>
                </a:solidFill>
                <a:latin typeface="Arial"/>
              </a:rPr>
              <a:t>del </a:t>
            </a:r>
            <a:r>
              <a:rPr b="1" lang="en-US" sz="2000" spc="-1" strike="noStrike">
                <a:solidFill>
                  <a:srgbClr val="000000"/>
                </a:solidFill>
                <a:latin typeface="Arial"/>
              </a:rPr>
              <a:t>público</a:t>
            </a:r>
            <a:endParaRPr b="0" lang="es-ES" sz="2000" spc="-1" strike="noStrike">
              <a:solidFill>
                <a:srgbClr val="000000"/>
              </a:solidFill>
              <a:latin typeface="Arial"/>
            </a:endParaRPr>
          </a:p>
          <a:p>
            <a:pPr lvl="2" marL="12574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Público en alerta</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Qué parte </a:t>
            </a:r>
            <a:r>
              <a:rPr b="1" lang="en-US" sz="2000" spc="-1" strike="noStrike">
                <a:solidFill>
                  <a:srgbClr val="000000"/>
                </a:solidFill>
                <a:latin typeface="Arial"/>
              </a:rPr>
              <a:t>escrita</a:t>
            </a:r>
            <a:endParaRPr b="0" lang="es-ES" sz="2000" spc="-1" strike="noStrike">
              <a:solidFill>
                <a:srgbClr val="000000"/>
              </a:solidFill>
              <a:latin typeface="Arial"/>
            </a:endParaRPr>
          </a:p>
          <a:p>
            <a:pPr lvl="1" marL="80028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Qué parte </a:t>
            </a:r>
            <a:r>
              <a:rPr b="1" lang="en-US" sz="2000" spc="-1" strike="noStrike">
                <a:solidFill>
                  <a:srgbClr val="000000"/>
                </a:solidFill>
                <a:latin typeface="Arial"/>
              </a:rPr>
              <a:t>hablada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47" name="PlaceHolder 3"/>
          <p:cNvSpPr>
            <a:spLocks noGrp="1"/>
          </p:cNvSpPr>
          <p:nvPr>
            <p:ph type="sldNum" idx="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660C8F00-36AE-4B44-962E-190A3C4DF5CE}"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5680" cy="3085560"/>
          </a:xfrm>
          <a:prstGeom prst="rect">
            <a:avLst/>
          </a:prstGeom>
          <a:ln w="0">
            <a:noFill/>
          </a:ln>
        </p:spPr>
      </p:sp>
      <p:sp>
        <p:nvSpPr>
          <p:cNvPr id="2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Sinopsis</a:t>
            </a: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t>
            </a:r>
            <a:r>
              <a:rPr b="1" lang="en-US" sz="2000" spc="-1" strike="noStrike">
                <a:solidFill>
                  <a:srgbClr val="000000"/>
                </a:solidFill>
                <a:latin typeface="Arial"/>
              </a:rPr>
              <a:t>Sunset Boulevard</a:t>
            </a:r>
            <a:r>
              <a:rPr b="0" lang="en-US" sz="2000" spc="-1" strike="noStrike">
                <a:solidFill>
                  <a:srgbClr val="000000"/>
                </a:solidFill>
                <a:latin typeface="Arial"/>
              </a:rPr>
              <a:t>" es una película de 1950 dirigida por </a:t>
            </a:r>
            <a:r>
              <a:rPr b="1" lang="en-US" sz="2000" spc="-1" strike="noStrike">
                <a:solidFill>
                  <a:srgbClr val="000000"/>
                </a:solidFill>
                <a:latin typeface="Arial"/>
              </a:rPr>
              <a:t>Billy Wilder</a:t>
            </a:r>
            <a:r>
              <a:rPr b="0" lang="en-US" sz="2000" spc="-1" strike="noStrike">
                <a:solidFill>
                  <a:srgbClr val="000000"/>
                </a:solidFill>
                <a:latin typeface="Arial"/>
              </a:rPr>
              <a:t>.</a:t>
            </a:r>
            <a:r>
              <a:rPr b="1" lang="en-US" sz="2000" spc="-1" strike="noStrike">
                <a:solidFill>
                  <a:srgbClr val="000000"/>
                </a:solidFill>
                <a:latin typeface="Arial"/>
              </a:rPr>
              <a:t> </a:t>
            </a:r>
            <a:r>
              <a:rPr b="0" lang="en-US" sz="2000" spc="-1" strike="noStrike">
                <a:solidFill>
                  <a:srgbClr val="000000"/>
                </a:solidFill>
                <a:latin typeface="Arial"/>
              </a:rPr>
              <a:t>La trama sigue a Joe Gillis, un guionista en apuros que accidentalmente se encuentra con Norma Desmond, una olvidada estrella del cine mudo. Norma vive en una lujosa mansión en Sunset Boulevard, atrapada en el pasado y deseosa de volver a la pantalla grande. Joe se convierte en su guionista y, eventualmente, en su amante, mientras ella sueña con su regreso triunfal al cine.</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Estructura Narrativa</a:t>
            </a: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La película está estructurada en forma de </a:t>
            </a:r>
            <a:r>
              <a:rPr b="1" lang="en-US" sz="2000" spc="-1" strike="noStrike">
                <a:solidFill>
                  <a:srgbClr val="000000"/>
                </a:solidFill>
                <a:latin typeface="Arial"/>
              </a:rPr>
              <a:t>flashback</a:t>
            </a:r>
            <a:r>
              <a:rPr b="0" lang="en-US" sz="2000" spc="-1" strike="noStrike">
                <a:solidFill>
                  <a:srgbClr val="000000"/>
                </a:solidFill>
                <a:latin typeface="Arial"/>
              </a:rPr>
              <a:t>, comenzando con la muerte de Joe Gillis, cuyo cadáver se encuentra flotando en una piscina. Desde el más allá, Joe narra los eventos que llevaron a su trágico final. Este enfoque no lineal permite a los espectadores comprender la inevitabilidad de su destino desde el principio, creando una atmósfera de fatalismo y desesperación.</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 Voz en Off</a:t>
            </a: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La voz en off de Joe Gillis, desde el más allá, juega un papel crucial en la película. Su narración proporciona contexto y profundidad a la historia, revelando sus pensamientos y motivaciones internas. Además, ofrece una perspectiva cínica y desencantada del mundo de Hollywood y sus ilusiones. La voz en off guía a los espectadores a través de la narrativa, aclara detalles y añade un tono sombrío y reflexivo que enriquece la experiencia cinematográfica ]</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Presentación en </a:t>
            </a:r>
            <a:r>
              <a:rPr b="1" lang="en-US" sz="2000" spc="-1" strike="noStrike">
                <a:solidFill>
                  <a:srgbClr val="000000"/>
                </a:solidFill>
                <a:latin typeface="Arial"/>
              </a:rPr>
              <a:t>directo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1" lang="en-US" sz="2000" spc="-1" strike="noStrike">
                <a:solidFill>
                  <a:srgbClr val="000000"/>
                </a:solidFill>
                <a:latin typeface="Arial"/>
              </a:rPr>
              <a:t>Voz </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Explica parte visual</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Da importancia a parte visual</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Vincula una idea con la siguiente</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1" lang="en-US" sz="2000" spc="-1" strike="noStrike">
                <a:solidFill>
                  <a:srgbClr val="000000"/>
                </a:solidFill>
                <a:latin typeface="Arial"/>
              </a:rPr>
              <a:t>Feedback </a:t>
            </a:r>
            <a:r>
              <a:rPr b="0" lang="en-US" sz="2000" spc="-1" strike="noStrike">
                <a:solidFill>
                  <a:srgbClr val="000000"/>
                </a:solidFill>
                <a:latin typeface="Arial"/>
              </a:rPr>
              <a:t>instantaneo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1" lang="en-US" sz="2000" spc="-1" strike="noStrike">
                <a:solidFill>
                  <a:srgbClr val="000000"/>
                </a:solidFill>
                <a:latin typeface="Arial"/>
              </a:rPr>
              <a:t>Problemas</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Lectura diapositiva &lt;&gt; Escucha narrador</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Imprevisibilidad público</a:t>
            </a:r>
            <a:endParaRPr b="0" lang="es-ES" sz="2000" spc="-1" strike="noStrike">
              <a:solidFill>
                <a:srgbClr val="000000"/>
              </a:solidFill>
              <a:latin typeface="Arial"/>
            </a:endParaRPr>
          </a:p>
          <a:p>
            <a:pPr lvl="5" marL="24573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Preguntas fuera de tema</a:t>
            </a:r>
            <a:endParaRPr b="0" lang="es-ES" sz="2000" spc="-1" strike="noStrike">
              <a:solidFill>
                <a:srgbClr val="000000"/>
              </a:solidFill>
              <a:latin typeface="Arial"/>
            </a:endParaRPr>
          </a:p>
          <a:p>
            <a:pPr lvl="5" marL="24573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Volver a punto anterior</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1" lang="en-US" sz="2000" spc="-1" strike="noStrike">
                <a:solidFill>
                  <a:srgbClr val="000000"/>
                </a:solidFill>
                <a:latin typeface="Arial"/>
              </a:rPr>
              <a:t>Solución </a:t>
            </a:r>
            <a:r>
              <a:rPr b="0" lang="en-US" sz="2000" spc="-1" strike="noStrike">
                <a:solidFill>
                  <a:srgbClr val="000000"/>
                </a:solidFill>
                <a:latin typeface="Arial"/>
              </a:rPr>
              <a:t>problemas</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Darle rol claro al público</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Estructurar presentación</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a:t>
            </a:r>
            <a:r>
              <a:rPr b="0" lang="en-US" sz="2000" spc="-1" strike="noStrike">
                <a:solidFill>
                  <a:srgbClr val="000000"/>
                </a:solidFill>
                <a:latin typeface="Arial"/>
              </a:rPr>
              <a:t>Anoten sus preguntas y haganlás al final” </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GB" sz="2000" spc="-1" strike="noStrike">
                <a:solidFill>
                  <a:srgbClr val="000000"/>
                </a:solidFill>
                <a:latin typeface="Arial"/>
              </a:rPr>
              <a:t>“</a:t>
            </a:r>
            <a:r>
              <a:rPr b="0" lang="en-GB" sz="2000" spc="-1" strike="noStrike">
                <a:solidFill>
                  <a:srgbClr val="000000"/>
                </a:solidFill>
                <a:latin typeface="Arial"/>
              </a:rPr>
              <a:t>Hoy voy a empezar con lo que les pedimos....”</a:t>
            </a:r>
            <a:r>
              <a:rPr b="0" lang="en-US" sz="2000" spc="-1" strike="noStrike">
                <a:solidFill>
                  <a:srgbClr val="000000"/>
                </a:solidFill>
                <a:latin typeface="Arial"/>
              </a:rPr>
              <a:t> </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Informe</a:t>
            </a:r>
            <a:r>
              <a:rPr b="0" lang="en-US" sz="2000" spc="-1" strike="noStrike">
                <a:solidFill>
                  <a:srgbClr val="000000"/>
                </a:solidFill>
                <a:latin typeface="Arial"/>
              </a:rPr>
              <a:t> escrito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No cuenta con ayuda de voz</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Predominancia narración </a:t>
            </a:r>
            <a:r>
              <a:rPr b="1" lang="en-US" sz="2000" spc="-1" strike="noStrike">
                <a:solidFill>
                  <a:srgbClr val="000000"/>
                </a:solidFill>
                <a:latin typeface="Arial"/>
              </a:rPr>
              <a:t>escrita</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Claridad del </a:t>
            </a:r>
            <a:r>
              <a:rPr b="1" lang="en-US" sz="2000" spc="-1" strike="noStrike">
                <a:solidFill>
                  <a:srgbClr val="000000"/>
                </a:solidFill>
                <a:latin typeface="Arial"/>
              </a:rPr>
              <a:t>qué</a:t>
            </a:r>
            <a:r>
              <a:rPr b="0" lang="en-US" sz="2000" spc="-1" strike="noStrike">
                <a:solidFill>
                  <a:srgbClr val="000000"/>
                </a:solidFill>
                <a:latin typeface="Arial"/>
              </a:rPr>
              <a:t> de cada diapositiva</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Opinion de alguien profano</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Descubrir problemas claridad y fluidez</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Posibles preguntas audiencia</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Acceso directo a parte que interesa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50" name="PlaceHolder 3"/>
          <p:cNvSpPr>
            <a:spLocks noGrp="1"/>
          </p:cNvSpPr>
          <p:nvPr>
            <p:ph type="sldNum" idx="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9F53BFB7-E00F-4E13-9A71-6AF76945B0C4}"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685800" y="1143000"/>
            <a:ext cx="5485680" cy="3085560"/>
          </a:xfrm>
          <a:prstGeom prst="rect">
            <a:avLst/>
          </a:prstGeom>
          <a:ln w="0">
            <a:noFill/>
          </a:ln>
        </p:spPr>
      </p:sp>
      <p:sp>
        <p:nvSpPr>
          <p:cNvPr id="2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El Mito de Sísifo</a:t>
            </a:r>
            <a:r>
              <a:rPr b="0" lang="en-US" sz="2000" spc="-1" strike="noStrike">
                <a:solidFill>
                  <a:srgbClr val="000000"/>
                </a:solidFill>
                <a:latin typeface="Arial"/>
              </a:rPr>
              <a:t> </a:t>
            </a: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Sísifo, el fundador y rey de Éfira (Corinto), fue condenado por los dioses a una eternidad de trabajo inútil debido a su astucia y desafío hacia ellos. Sísifo es conocido por haber engañado a los dioses en varias ocasiones, destacando dos episodios principales:</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Engañar a Hades y escapar de la muerte</a:t>
            </a:r>
            <a:r>
              <a:rPr b="0" lang="en-US" sz="2000" spc="-1" strike="noStrike">
                <a:solidFill>
                  <a:srgbClr val="000000"/>
                </a:solidFill>
                <a:latin typeface="Arial"/>
              </a:rPr>
              <a:t>: Sísifo capturó y encadenó a Hades, el dios del inframundo, lo que impidió temporalmente que los muertos pudieran llegar al inframundo. Esto causó un gran desorden en el mundo, ya que nadie podía morir.</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Engañar a Zeus</a:t>
            </a:r>
            <a:r>
              <a:rPr b="0" lang="en-US" sz="2000" spc="-1" strike="noStrike">
                <a:solidFill>
                  <a:srgbClr val="000000"/>
                </a:solidFill>
                <a:latin typeface="Arial"/>
              </a:rPr>
              <a:t>: En otro episodio, Sísifo reveló un secreto de Zeus, lo que enfureció al rey de los dioses. Además, engañó a la muerte nuevamente al ordenar a su esposa que no realizara los rituales funerarios adecuados, permitiéndole regresar del inframundo con el pretexto de castigarla por su desobediencia.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Arial"/>
              </a:rPr>
              <a:t>Por estas razones, Sísifo fue castigado con la tarea interminable de empujar una roca cuesta arriba solo para verla rodar de nuevo hacia abajo cada vez que llegaba a la cima. Este mito es una metáfora de los esfuerzos humanos inútiles y la futilidad de la existencia repetitiva, así como del castigo eterno por desafiar a los dioses.</a:t>
            </a:r>
            <a:endParaRPr b="0" lang="es-ES" sz="2000" spc="-1" strike="noStrike">
              <a:solidFill>
                <a:srgbClr val="000000"/>
              </a:solidFill>
              <a:latin typeface="Arial"/>
            </a:endParaRPr>
          </a:p>
          <a:p>
            <a:pPr indent="0">
              <a:lnSpc>
                <a:spcPct val="100000"/>
              </a:lnSpc>
              <a:buNone/>
              <a:tabLst>
                <a:tab algn="l" pos="0"/>
              </a:tabLst>
            </a:pPr>
            <a:r>
              <a:rPr b="0" lang="en-US" sz="2000" spc="-1" strike="noStrike">
                <a:solidFill>
                  <a:srgbClr val="000000"/>
                </a:solidFill>
                <a:latin typeface="Arial"/>
              </a:rPr>
              <a:t>Sísifo es considerado un héroe del absurdo, particularmente en la interpretación del filósofo Albert Camus, quien lo veía como un símbolo de la condición humana y la lucha continua contra lo inevitable. ]</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53" name="PlaceHolder 3"/>
          <p:cNvSpPr>
            <a:spLocks noGrp="1"/>
          </p:cNvSpPr>
          <p:nvPr>
            <p:ph type="sldNum" idx="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878A4D72-6B12-4B34-89E5-6C6FC62A5F21}"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5680" cy="3085560"/>
          </a:xfrm>
          <a:prstGeom prst="rect">
            <a:avLst/>
          </a:prstGeom>
          <a:ln w="0">
            <a:noFill/>
          </a:ln>
        </p:spPr>
      </p:sp>
      <p:sp>
        <p:nvSpPr>
          <p:cNvPr id="2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Este clásico de la literatura narra la transformación del avaro Ebenezer Scrooge, quien es visitado por tres fantasmas la noche de Navidad. Estos espíritus le muestran su pasado, presente y futuro, lo que le hace cambiar su actitud hacia la vida y hacia los demás ]</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Lógica horizontal</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Los títulos diapositivas describen la historia a comunicar</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Títulos de acción, no descripción</a:t>
            </a:r>
            <a:endParaRPr b="0" lang="es-ES" sz="2000" spc="-1" strike="noStrike">
              <a:solidFill>
                <a:srgbClr val="000000"/>
              </a:solidFill>
              <a:latin typeface="Arial"/>
            </a:endParaRPr>
          </a:p>
          <a:p>
            <a:pPr marL="285840" indent="0">
              <a:lnSpc>
                <a:spcPct val="100000"/>
              </a:lnSpc>
              <a:buNone/>
              <a:tabLst>
                <a:tab algn="l" pos="0"/>
              </a:tabLst>
            </a:pP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Lógica vertical</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Diapositiva  autoreforzada por información</a:t>
            </a:r>
            <a:endParaRPr b="0" lang="es-ES" sz="2000" spc="-1" strike="noStrike">
              <a:solidFill>
                <a:srgbClr val="000000"/>
              </a:solidFill>
              <a:latin typeface="Arial"/>
            </a:endParaRPr>
          </a:p>
          <a:p>
            <a:pPr marL="285840" indent="0">
              <a:lnSpc>
                <a:spcPct val="100000"/>
              </a:lnSpc>
              <a:buNone/>
              <a:tabLst>
                <a:tab algn="l" pos="0"/>
              </a:tabLst>
            </a:pP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Guón gráfico inverso</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Pasos</a:t>
            </a:r>
            <a:endParaRPr b="0" lang="es-ES" sz="2000" spc="-1" strike="noStrike">
              <a:solidFill>
                <a:srgbClr val="000000"/>
              </a:solidFill>
              <a:latin typeface="Arial"/>
            </a:endParaRPr>
          </a:p>
          <a:p>
            <a:pPr lvl="4" marL="7430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Comunicación final</a:t>
            </a:r>
            <a:endParaRPr b="0" lang="es-ES" sz="2000" spc="-1" strike="noStrike">
              <a:solidFill>
                <a:srgbClr val="000000"/>
              </a:solidFill>
              <a:latin typeface="Arial"/>
            </a:endParaRPr>
          </a:p>
          <a:p>
            <a:pPr lvl="4" marL="7430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Punto principal de cada página</a:t>
            </a:r>
            <a:endParaRPr b="0" lang="es-ES" sz="2000" spc="-1" strike="noStrike">
              <a:solidFill>
                <a:srgbClr val="000000"/>
              </a:solidFill>
              <a:latin typeface="Arial"/>
            </a:endParaRPr>
          </a:p>
          <a:p>
            <a:pPr marL="457200" indent="0">
              <a:lnSpc>
                <a:spcPct val="100000"/>
              </a:lnSpc>
              <a:buNone/>
              <a:tabLst>
                <a:tab algn="l" pos="0"/>
              </a:tabLst>
            </a:pP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Búsqueda nueva perspectiva</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Mirar a través de lo ojos de la audiencia</a:t>
            </a:r>
            <a:endParaRPr b="0" lang="es-ES" sz="2000" spc="-1" strike="noStrike">
              <a:solidFill>
                <a:srgbClr val="000000"/>
              </a:solidFill>
              <a:latin typeface="Arial"/>
            </a:endParaRPr>
          </a:p>
          <a:p>
            <a:pPr lvl="3" marL="571680" indent="-285840">
              <a:lnSpc>
                <a:spcPct val="100000"/>
              </a:lnSpc>
              <a:buClr>
                <a:srgbClr val="000000"/>
              </a:buClr>
              <a:buFont typeface="Symbol"/>
              <a:buChar char="•"/>
              <a:tabLst>
                <a:tab algn="l" pos="0"/>
              </a:tabLst>
            </a:pPr>
            <a:r>
              <a:rPr b="0" lang="en-US" sz="2000" spc="-1" strike="noStrike">
                <a:solidFill>
                  <a:srgbClr val="000000"/>
                </a:solidFill>
                <a:latin typeface="Arial"/>
              </a:rPr>
              <a:t>Entregar presentación a “</a:t>
            </a:r>
            <a:r>
              <a:rPr b="1" lang="en-US" sz="2000" spc="-1" strike="noStrike">
                <a:solidFill>
                  <a:srgbClr val="000000"/>
                </a:solidFill>
                <a:latin typeface="Arial"/>
              </a:rPr>
              <a:t>profano</a:t>
            </a:r>
            <a:r>
              <a:rPr b="0" lang="en-US" sz="2000" spc="-1" strike="noStrike">
                <a:solidFill>
                  <a:srgbClr val="000000"/>
                </a:solidFill>
                <a:latin typeface="Arial"/>
              </a:rPr>
              <a:t>” </a:t>
            </a:r>
            <a:endParaRPr b="0" lang="es-ES" sz="2000" spc="-1" strike="noStrike">
              <a:solidFill>
                <a:srgbClr val="000000"/>
              </a:solidFill>
              <a:latin typeface="Arial"/>
            </a:endParaRPr>
          </a:p>
          <a:p>
            <a:pPr lvl="4" marL="7430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Está más cerca de la audiencia</a:t>
            </a:r>
            <a:endParaRPr b="0" lang="es-ES" sz="2000" spc="-1" strike="noStrike">
              <a:solidFill>
                <a:srgbClr val="000000"/>
              </a:solidFill>
              <a:latin typeface="Arial"/>
            </a:endParaRPr>
          </a:p>
          <a:p>
            <a:pPr lvl="4" marL="7430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Qué llama su atención</a:t>
            </a:r>
            <a:endParaRPr b="0" lang="es-ES" sz="2000" spc="-1" strike="noStrike">
              <a:solidFill>
                <a:srgbClr val="000000"/>
              </a:solidFill>
              <a:latin typeface="Arial"/>
            </a:endParaRPr>
          </a:p>
          <a:p>
            <a:pPr lvl="4" marL="7430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Que no entiendien</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56" name="PlaceHolder 3"/>
          <p:cNvSpPr>
            <a:spLocks noGrp="1"/>
          </p:cNvSpPr>
          <p:nvPr>
            <p:ph type="sldNum" idx="4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6B598570-46E9-4AF9-A92F-B1C06EF820E1}"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685800" y="1143000"/>
            <a:ext cx="5485680" cy="3085560"/>
          </a:xfrm>
          <a:prstGeom prst="rect">
            <a:avLst/>
          </a:prstGeom>
          <a:ln w="0">
            <a:noFill/>
          </a:ln>
        </p:spPr>
      </p:sp>
      <p:sp>
        <p:nvSpPr>
          <p:cNvPr id="2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Un </a:t>
            </a:r>
            <a:r>
              <a:rPr b="1" i="1" lang="en-US" sz="2000" spc="-1" strike="noStrike">
                <a:solidFill>
                  <a:srgbClr val="000000"/>
                </a:solidFill>
                <a:latin typeface="Arial"/>
              </a:rPr>
              <a:t>intermezzo</a:t>
            </a:r>
            <a:r>
              <a:rPr b="0" lang="en-US" sz="2000" spc="-1" strike="noStrike">
                <a:solidFill>
                  <a:srgbClr val="000000"/>
                </a:solidFill>
                <a:latin typeface="Arial"/>
              </a:rPr>
              <a:t> (palabra </a:t>
            </a:r>
            <a:r>
              <a:rPr b="0" lang="en-US" sz="2000" spc="-1" strike="noStrike" u="sng">
                <a:solidFill>
                  <a:srgbClr val="000000"/>
                </a:solidFill>
                <a:uFillTx/>
                <a:latin typeface="Arial"/>
                <a:hlinkClick r:id="rId1"/>
              </a:rPr>
              <a:t>italiana</a:t>
            </a:r>
            <a:r>
              <a:rPr b="0" lang="en-US" sz="2000" spc="-1" strike="noStrike">
                <a:solidFill>
                  <a:srgbClr val="000000"/>
                </a:solidFill>
                <a:latin typeface="Arial"/>
              </a:rPr>
              <a:t> que significa literalmente «interludio», en plural es </a:t>
            </a:r>
            <a:r>
              <a:rPr b="1" i="1" lang="en-US" sz="2000" spc="-1" strike="noStrike">
                <a:solidFill>
                  <a:srgbClr val="000000"/>
                </a:solidFill>
                <a:latin typeface="Arial"/>
              </a:rPr>
              <a:t>intermezzi</a:t>
            </a:r>
            <a:r>
              <a:rPr b="0" lang="en-US" sz="2000" spc="-1" strike="noStrike">
                <a:solidFill>
                  <a:srgbClr val="000000"/>
                </a:solidFill>
                <a:latin typeface="Arial"/>
              </a:rPr>
              <a:t>) en </a:t>
            </a:r>
            <a:r>
              <a:rPr b="0" lang="en-US" sz="2000" spc="-1" strike="noStrike" u="sng">
                <a:solidFill>
                  <a:srgbClr val="000000"/>
                </a:solidFill>
                <a:uFillTx/>
                <a:latin typeface="Arial"/>
                <a:hlinkClick r:id="rId2"/>
              </a:rPr>
              <a:t>música</a:t>
            </a:r>
            <a:r>
              <a:rPr b="0" lang="en-US" sz="2000" spc="-1" strike="noStrike">
                <a:solidFill>
                  <a:srgbClr val="000000"/>
                </a:solidFill>
                <a:latin typeface="Arial"/>
              </a:rPr>
              <a:t>, en el sentido más general, es una </a:t>
            </a:r>
            <a:r>
              <a:rPr b="0" lang="en-US" sz="2000" spc="-1" strike="noStrike" u="sng">
                <a:solidFill>
                  <a:srgbClr val="000000"/>
                </a:solidFill>
                <a:uFillTx/>
                <a:latin typeface="Arial"/>
                <a:hlinkClick r:id="rId3"/>
              </a:rPr>
              <a:t>composición</a:t>
            </a:r>
            <a:r>
              <a:rPr b="0" lang="en-US" sz="2000" spc="-1" strike="noStrike">
                <a:solidFill>
                  <a:srgbClr val="000000"/>
                </a:solidFill>
                <a:latin typeface="Arial"/>
              </a:rPr>
              <a:t> que se intercala entre otras piezas musicales o dramáticas, tales como los actos de una </a:t>
            </a:r>
            <a:r>
              <a:rPr b="0" lang="en-US" sz="2000" spc="-1" strike="noStrike" u="sng">
                <a:solidFill>
                  <a:srgbClr val="000000"/>
                </a:solidFill>
                <a:uFillTx/>
                <a:latin typeface="Arial"/>
                <a:hlinkClick r:id="rId4"/>
              </a:rPr>
              <a:t>obra de teatro</a:t>
            </a:r>
            <a:r>
              <a:rPr b="0" lang="en-US" sz="2000" spc="-1" strike="noStrike">
                <a:solidFill>
                  <a:srgbClr val="000000"/>
                </a:solidFill>
                <a:latin typeface="Arial"/>
              </a:rPr>
              <a:t> o los movimientos de una </a:t>
            </a:r>
            <a:r>
              <a:rPr b="0" lang="en-US" sz="2000" spc="-1" strike="noStrike" u="sng">
                <a:solidFill>
                  <a:srgbClr val="000000"/>
                </a:solidFill>
                <a:uFillTx/>
                <a:latin typeface="Arial"/>
                <a:hlinkClick r:id="rId5"/>
              </a:rPr>
              <a:t>obra musical</a:t>
            </a:r>
            <a:r>
              <a:rPr b="0" lang="en-US" sz="2000" spc="-1" strike="noStrike">
                <a:solidFill>
                  <a:srgbClr val="000000"/>
                </a:solidFill>
                <a:latin typeface="Arial"/>
              </a:rPr>
              <a:t> más amplia. ]</a:t>
            </a:r>
            <a:endParaRPr b="0" lang="es-ES" sz="2000" spc="-1" strike="noStrike">
              <a:solidFill>
                <a:srgbClr val="000000"/>
              </a:solidFill>
              <a:latin typeface="Arial"/>
            </a:endParaRPr>
          </a:p>
        </p:txBody>
      </p:sp>
      <p:sp>
        <p:nvSpPr>
          <p:cNvPr id="259" name="PlaceHolder 3"/>
          <p:cNvSpPr>
            <a:spLocks noGrp="1"/>
          </p:cNvSpPr>
          <p:nvPr>
            <p:ph type="sldNum" idx="4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E00B415B-BA12-4103-A542-AAC575C0B356}"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5680" cy="3085560"/>
          </a:xfrm>
          <a:prstGeom prst="rect">
            <a:avLst/>
          </a:prstGeom>
          <a:ln w="0">
            <a:noFill/>
          </a:ln>
        </p:spPr>
      </p:sp>
      <p:sp>
        <p:nvSpPr>
          <p:cNvPr id="2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endParaRPr b="0" lang="es-ES" sz="2000" spc="-1" strike="noStrike">
              <a:solidFill>
                <a:srgbClr val="000000"/>
              </a:solidFill>
              <a:latin typeface="Arial"/>
            </a:endParaRPr>
          </a:p>
        </p:txBody>
      </p:sp>
      <p:sp>
        <p:nvSpPr>
          <p:cNvPr id="262" name="PlaceHolder 3"/>
          <p:cNvSpPr>
            <a:spLocks noGrp="1"/>
          </p:cNvSpPr>
          <p:nvPr>
            <p:ph type="sldNum" idx="4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4F7024B9-F06B-4EEC-B3F7-FCEC08E2213B}"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5680" cy="3085560"/>
          </a:xfrm>
          <a:prstGeom prst="rect">
            <a:avLst/>
          </a:prstGeom>
          <a:ln w="0">
            <a:noFill/>
          </a:ln>
        </p:spPr>
      </p:sp>
      <p:sp>
        <p:nvSpPr>
          <p:cNvPr id="2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457200" indent="0">
              <a:lnSpc>
                <a:spcPct val="100000"/>
              </a:lnSpc>
              <a:buNone/>
              <a:tabLst>
                <a:tab algn="l" pos="0"/>
              </a:tabLst>
            </a:pP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ea typeface="Calibri"/>
              </a:rPr>
              <a:t>Elaborar Gran Idea</a:t>
            </a:r>
            <a:endParaRPr b="0" lang="es-ES" sz="2000" spc="-1" strike="noStrike">
              <a:solidFill>
                <a:srgbClr val="000000"/>
              </a:solidFill>
              <a:latin typeface="Arial"/>
            </a:endParaRPr>
          </a:p>
          <a:p>
            <a:pPr lvl="3" marL="743040" indent="-285840">
              <a:lnSpc>
                <a:spcPct val="100000"/>
              </a:lnSpc>
              <a:buClr>
                <a:srgbClr val="000000"/>
              </a:buClr>
              <a:buFont typeface="Arial"/>
              <a:buChar char="•"/>
              <a:tabLst>
                <a:tab algn="l" pos="0"/>
              </a:tabLst>
            </a:pPr>
            <a:r>
              <a:rPr b="0" lang="en-US" sz="2000" spc="-1" strike="noStrike">
                <a:solidFill>
                  <a:srgbClr val="000000"/>
                </a:solidFill>
                <a:latin typeface="Arial"/>
                <a:ea typeface="Calibri"/>
              </a:rPr>
              <a:t>“</a:t>
            </a:r>
            <a:r>
              <a:rPr b="0" lang="en-US" sz="2000" spc="-1" strike="noStrike">
                <a:solidFill>
                  <a:srgbClr val="000000"/>
                </a:solidFill>
                <a:latin typeface="Arial"/>
                <a:ea typeface="Calibri"/>
              </a:rPr>
              <a:t>Basándonos en el análisis de los precios en el mercado a lo largo del tiempo, para ser competitivos, recomendamos introducir nuestro producto a un precio de venta al público en el rango $ABC-$XYZ”</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65" name="PlaceHolder 3"/>
          <p:cNvSpPr>
            <a:spLocks noGrp="1"/>
          </p:cNvSpPr>
          <p:nvPr>
            <p:ph type="sldNum" idx="4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BB259DFE-D04D-4585-9F96-8CF3DB316BDD}"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5680" cy="3085560"/>
          </a:xfrm>
          <a:prstGeom prst="rect">
            <a:avLst/>
          </a:prstGeom>
          <a:ln w="0">
            <a:noFill/>
          </a:ln>
        </p:spPr>
      </p:sp>
      <p:sp>
        <p:nvSpPr>
          <p:cNvPr id="2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285840" indent="-285840">
              <a:lnSpc>
                <a:spcPct val="100000"/>
              </a:lnSpc>
              <a:buClr>
                <a:srgbClr val="000000"/>
              </a:buClr>
              <a:buFont typeface="Wingdings" charset="2"/>
              <a:buChar char=""/>
            </a:pPr>
            <a:r>
              <a:rPr b="0" lang="en-US" sz="2000" spc="-1" strike="noStrike">
                <a:solidFill>
                  <a:srgbClr val="000000"/>
                </a:solidFill>
                <a:latin typeface="Arial"/>
              </a:rPr>
              <a:t>Tendencia precio cada producto</a:t>
            </a:r>
            <a:endParaRPr b="0" lang="es-ES" sz="2000" spc="-1" strike="noStrike">
              <a:solidFill>
                <a:srgbClr val="000000"/>
              </a:solidFill>
              <a:latin typeface="Arial"/>
            </a:endParaRPr>
          </a:p>
          <a:p>
            <a:pPr lvl="4" marL="1371600" indent="-457200">
              <a:lnSpc>
                <a:spcPct val="100000"/>
              </a:lnSpc>
              <a:buClr>
                <a:srgbClr val="000000"/>
              </a:buClr>
              <a:buFont typeface="Wingdings" charset="2"/>
              <a:buChar char=""/>
            </a:pPr>
            <a:r>
              <a:rPr b="0" lang="en-US" sz="2000" spc="-1" strike="noStrike">
                <a:solidFill>
                  <a:srgbClr val="000000"/>
                </a:solidFill>
                <a:latin typeface="Arial"/>
              </a:rPr>
              <a:t>Eliminamos color series x producto</a:t>
            </a:r>
            <a:endParaRPr b="0" lang="es-ES" sz="2000" spc="-1" strike="noStrike">
              <a:solidFill>
                <a:srgbClr val="000000"/>
              </a:solidFill>
              <a:latin typeface="Arial"/>
            </a:endParaRPr>
          </a:p>
          <a:p>
            <a:pPr lvl="4" marL="1371600" indent="-457200">
              <a:lnSpc>
                <a:spcPct val="100000"/>
              </a:lnSpc>
              <a:buClr>
                <a:srgbClr val="000000"/>
              </a:buClr>
              <a:buFont typeface="Wingdings" charset="2"/>
              <a:buChar char=""/>
            </a:pPr>
            <a:r>
              <a:rPr b="0" lang="en-US" sz="2000" spc="-1" strike="noStrike">
                <a:solidFill>
                  <a:srgbClr val="000000"/>
                </a:solidFill>
                <a:latin typeface="Arial"/>
              </a:rPr>
              <a:t>2010</a:t>
            </a:r>
            <a:endParaRPr b="0" lang="es-ES" sz="2000" spc="-1" strike="noStrike">
              <a:solidFill>
                <a:srgbClr val="000000"/>
              </a:solidFill>
              <a:latin typeface="Arial"/>
            </a:endParaRPr>
          </a:p>
          <a:p>
            <a:pPr lvl="4" marL="1657440" indent="-285840">
              <a:lnSpc>
                <a:spcPct val="100000"/>
              </a:lnSpc>
              <a:buClr>
                <a:srgbClr val="000000"/>
              </a:buClr>
              <a:buFont typeface="Wingdings" charset="2"/>
              <a:buChar char=""/>
            </a:pPr>
            <a:r>
              <a:rPr b="0" lang="en-US" sz="2000" spc="-1" strike="noStrike">
                <a:solidFill>
                  <a:srgbClr val="000000"/>
                </a:solidFill>
                <a:latin typeface="Arial"/>
              </a:rPr>
              <a:t>Lanzados antes bajan</a:t>
            </a:r>
            <a:endParaRPr b="0" lang="es-ES" sz="2000" spc="-1" strike="noStrike">
              <a:solidFill>
                <a:srgbClr val="000000"/>
              </a:solidFill>
              <a:latin typeface="Arial"/>
            </a:endParaRPr>
          </a:p>
          <a:p>
            <a:pPr lvl="4" marL="1657440" indent="-285840">
              <a:lnSpc>
                <a:spcPct val="100000"/>
              </a:lnSpc>
              <a:buClr>
                <a:srgbClr val="000000"/>
              </a:buClr>
              <a:buFont typeface="Wingdings" charset="2"/>
              <a:buChar char=""/>
            </a:pPr>
            <a:r>
              <a:rPr b="0" lang="en-US" sz="2000" spc="-1" strike="noStrike">
                <a:solidFill>
                  <a:srgbClr val="000000"/>
                </a:solidFill>
                <a:latin typeface="Arial"/>
              </a:rPr>
              <a:t>Lanzados después suben</a:t>
            </a:r>
            <a:endParaRPr b="0" lang="es-ES" sz="2000" spc="-1" strike="noStrike">
              <a:solidFill>
                <a:srgbClr val="000000"/>
              </a:solidFill>
              <a:latin typeface="Arial"/>
            </a:endParaRPr>
          </a:p>
          <a:p>
            <a:pPr lvl="4" marL="1371600" indent="-457200">
              <a:lnSpc>
                <a:spcPct val="100000"/>
              </a:lnSpc>
              <a:buClr>
                <a:srgbClr val="000000"/>
              </a:buClr>
              <a:buFont typeface="Wingdings" charset="2"/>
              <a:buChar char=""/>
            </a:pPr>
            <a:r>
              <a:rPr b="0" lang="en-US" sz="2000" spc="-1" strike="noStrike">
                <a:solidFill>
                  <a:srgbClr val="000000"/>
                </a:solidFill>
                <a:latin typeface="Arial"/>
              </a:rPr>
              <a:t>Gráfico barras &gt; Gráfico líneas &lt; Tendencia</a:t>
            </a:r>
            <a:endParaRPr b="0" lang="es-ES" sz="2000" spc="-1" strike="noStrike">
              <a:solidFill>
                <a:srgbClr val="000000"/>
              </a:solidFill>
              <a:latin typeface="Arial"/>
            </a:endParaRPr>
          </a:p>
          <a:p>
            <a:pPr lvl="4" marL="1200240" indent="-457200">
              <a:lnSpc>
                <a:spcPct val="100000"/>
              </a:lnSpc>
              <a:buClr>
                <a:srgbClr val="000000"/>
              </a:buClr>
              <a:buFont typeface="Wingdings" charset="2"/>
              <a:buChar char=""/>
            </a:pPr>
            <a:r>
              <a:rPr b="0" lang="en-US" sz="2000" spc="-1" strike="noStrike">
                <a:solidFill>
                  <a:srgbClr val="000000"/>
                </a:solidFill>
                <a:latin typeface="Arial"/>
              </a:rPr>
              <a:t>Todas gráficas mismo eje X &gt; comparación</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68" name="PlaceHolder 3"/>
          <p:cNvSpPr>
            <a:spLocks noGrp="1"/>
          </p:cNvSpPr>
          <p:nvPr>
            <p:ph type="sldNum" idx="4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51A0BB39-EA9A-4D78-A999-2292976BBB18}"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5680" cy="3085560"/>
          </a:xfrm>
          <a:prstGeom prst="rect">
            <a:avLst/>
          </a:prstGeom>
          <a:ln w="0">
            <a:noFill/>
          </a:ln>
        </p:spPr>
      </p:sp>
      <p:sp>
        <p:nvSpPr>
          <p:cNvPr id="2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285840" indent="-285840">
              <a:lnSpc>
                <a:spcPct val="100000"/>
              </a:lnSpc>
              <a:buClr>
                <a:srgbClr val="000000"/>
              </a:buClr>
              <a:buFont typeface="Wingdings,Sans-Serif"/>
              <a:buChar char="○"/>
            </a:pPr>
            <a:r>
              <a:rPr b="0" lang="en-US" sz="2000" spc="-1" strike="noStrike">
                <a:solidFill>
                  <a:srgbClr val="000000"/>
                </a:solidFill>
                <a:latin typeface="Arial"/>
              </a:rPr>
              <a:t>Tendencia precio cada producto</a:t>
            </a:r>
            <a:endParaRPr b="0" lang="es-ES" sz="2000" spc="-1" strike="noStrike">
              <a:solidFill>
                <a:srgbClr val="000000"/>
              </a:solidFill>
              <a:latin typeface="Arial"/>
            </a:endParaRPr>
          </a:p>
          <a:p>
            <a:pPr lvl="4" marL="1371600" indent="-457200">
              <a:lnSpc>
                <a:spcPct val="100000"/>
              </a:lnSpc>
              <a:buClr>
                <a:srgbClr val="000000"/>
              </a:buClr>
              <a:buFont typeface="Wingdings,Sans-Serif"/>
              <a:buChar char="○"/>
            </a:pPr>
            <a:r>
              <a:rPr b="0" lang="en-US" sz="2000" spc="-1" strike="noStrike">
                <a:solidFill>
                  <a:srgbClr val="000000"/>
                </a:solidFill>
                <a:latin typeface="Arial"/>
              </a:rPr>
              <a:t>Eliminamos color series x producto</a:t>
            </a:r>
            <a:endParaRPr b="0" lang="es-ES" sz="2000" spc="-1" strike="noStrike">
              <a:solidFill>
                <a:srgbClr val="000000"/>
              </a:solidFill>
              <a:latin typeface="Arial"/>
            </a:endParaRPr>
          </a:p>
          <a:p>
            <a:pPr lvl="4" marL="1371600" indent="-457200">
              <a:lnSpc>
                <a:spcPct val="100000"/>
              </a:lnSpc>
              <a:buClr>
                <a:srgbClr val="000000"/>
              </a:buClr>
              <a:buFont typeface="Wingdings,Sans-Serif"/>
              <a:buChar char="○"/>
            </a:pPr>
            <a:r>
              <a:rPr b="0" lang="en-US" sz="2000" spc="-1" strike="noStrike">
                <a:solidFill>
                  <a:srgbClr val="000000"/>
                </a:solidFill>
                <a:latin typeface="Arial"/>
              </a:rPr>
              <a:t>2010</a:t>
            </a:r>
            <a:endParaRPr b="0" lang="es-ES" sz="2000" spc="-1" strike="noStrike">
              <a:solidFill>
                <a:srgbClr val="000000"/>
              </a:solidFill>
              <a:latin typeface="Arial"/>
            </a:endParaRPr>
          </a:p>
          <a:p>
            <a:pPr lvl="4" marL="1657440" indent="-285840">
              <a:lnSpc>
                <a:spcPct val="100000"/>
              </a:lnSpc>
              <a:buClr>
                <a:srgbClr val="000000"/>
              </a:buClr>
              <a:buFont typeface="Wingdings,Sans-Serif"/>
              <a:buChar char="○"/>
            </a:pPr>
            <a:r>
              <a:rPr b="0" lang="en-US" sz="2000" spc="-1" strike="noStrike">
                <a:solidFill>
                  <a:srgbClr val="000000"/>
                </a:solidFill>
                <a:latin typeface="Arial"/>
              </a:rPr>
              <a:t>Lanzados antes bajan</a:t>
            </a:r>
            <a:endParaRPr b="0" lang="es-ES" sz="2000" spc="-1" strike="noStrike">
              <a:solidFill>
                <a:srgbClr val="000000"/>
              </a:solidFill>
              <a:latin typeface="Arial"/>
            </a:endParaRPr>
          </a:p>
          <a:p>
            <a:pPr lvl="4" marL="1657440" indent="-285840">
              <a:lnSpc>
                <a:spcPct val="100000"/>
              </a:lnSpc>
              <a:buClr>
                <a:srgbClr val="000000"/>
              </a:buClr>
              <a:buFont typeface="Wingdings,Sans-Serif"/>
              <a:buChar char="○"/>
            </a:pPr>
            <a:r>
              <a:rPr b="0" lang="en-US" sz="2000" spc="-1" strike="noStrike">
                <a:solidFill>
                  <a:srgbClr val="000000"/>
                </a:solidFill>
                <a:latin typeface="Arial"/>
              </a:rPr>
              <a:t>Lanzados después suben</a:t>
            </a:r>
            <a:endParaRPr b="0" lang="es-ES" sz="2000" spc="-1" strike="noStrike">
              <a:solidFill>
                <a:srgbClr val="000000"/>
              </a:solidFill>
              <a:latin typeface="Arial"/>
            </a:endParaRPr>
          </a:p>
          <a:p>
            <a:pPr lvl="4" marL="1371600" indent="-457200">
              <a:lnSpc>
                <a:spcPct val="100000"/>
              </a:lnSpc>
              <a:buClr>
                <a:srgbClr val="000000"/>
              </a:buClr>
              <a:buFont typeface="Wingdings,Sans-Serif"/>
              <a:buChar char="○"/>
            </a:pPr>
            <a:r>
              <a:rPr b="0" lang="en-US" sz="2000" spc="-1" strike="noStrike">
                <a:solidFill>
                  <a:srgbClr val="000000"/>
                </a:solidFill>
                <a:latin typeface="Arial"/>
              </a:rPr>
              <a:t>Gráfico barras &gt; Gráfico líneas &lt; Tendencia</a:t>
            </a:r>
            <a:endParaRPr b="0" lang="es-ES" sz="2000" spc="-1" strike="noStrike">
              <a:solidFill>
                <a:srgbClr val="000000"/>
              </a:solidFill>
              <a:latin typeface="Arial"/>
            </a:endParaRPr>
          </a:p>
          <a:p>
            <a:pPr lvl="4" marL="1200240" indent="-457200">
              <a:lnSpc>
                <a:spcPct val="100000"/>
              </a:lnSpc>
              <a:buClr>
                <a:srgbClr val="000000"/>
              </a:buClr>
              <a:buFont typeface="Wingdings,Sans-Serif"/>
              <a:buChar char="○"/>
            </a:pPr>
            <a:r>
              <a:rPr b="0" lang="en-US" sz="2000" spc="-1" strike="noStrike">
                <a:solidFill>
                  <a:srgbClr val="000000"/>
                </a:solidFill>
                <a:latin typeface="Arial"/>
              </a:rPr>
              <a:t>Todas gráficas mismo eje X &gt; comparación</a:t>
            </a:r>
            <a:endParaRPr b="0" lang="es-ES" sz="2000" spc="-1" strike="noStrike">
              <a:solidFill>
                <a:srgbClr val="000000"/>
              </a:solidFill>
              <a:latin typeface="Arial"/>
            </a:endParaRPr>
          </a:p>
        </p:txBody>
      </p:sp>
      <p:sp>
        <p:nvSpPr>
          <p:cNvPr id="271" name="PlaceHolder 3"/>
          <p:cNvSpPr>
            <a:spLocks noGrp="1"/>
          </p:cNvSpPr>
          <p:nvPr>
            <p:ph type="sldNum" idx="5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C6611391-06DD-440D-9973-1D98C0DC0E92}"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5680" cy="3085560"/>
          </a:xfrm>
          <a:prstGeom prst="rect">
            <a:avLst/>
          </a:prstGeom>
          <a:ln w="0">
            <a:noFill/>
          </a:ln>
        </p:spPr>
      </p:sp>
      <p:sp>
        <p:nvSpPr>
          <p:cNvPr id="2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285840" indent="-285840">
              <a:lnSpc>
                <a:spcPct val="100000"/>
              </a:lnSpc>
              <a:buClr>
                <a:srgbClr val="000000"/>
              </a:buClr>
              <a:buFont typeface="Wingdings" charset="2"/>
              <a:buChar char=""/>
            </a:pPr>
            <a:r>
              <a:rPr b="0" lang="en-US" sz="2000" spc="-1" strike="noStrike">
                <a:solidFill>
                  <a:srgbClr val="000000"/>
                </a:solidFill>
                <a:latin typeface="Arial"/>
              </a:rPr>
              <a:t>Destaque menos el título del gráfico. </a:t>
            </a: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pPr>
            <a:r>
              <a:rPr b="0" lang="en-US" sz="2000" spc="-1" strike="noStrike">
                <a:solidFill>
                  <a:srgbClr val="000000"/>
                </a:solidFill>
                <a:latin typeface="Arial"/>
              </a:rPr>
              <a:t>Elimine los bordes de los gráficos y las cuadrículas, </a:t>
            </a: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pPr>
            <a:r>
              <a:rPr b="0" lang="en-US" sz="2000" spc="-1" strike="noStrike">
                <a:solidFill>
                  <a:srgbClr val="000000"/>
                </a:solidFill>
                <a:latin typeface="Arial"/>
              </a:rPr>
              <a:t>Desplace las líneas y etiquetas de los ejes X e Y al fondo haciéndolas grises</a:t>
            </a: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pPr>
            <a:r>
              <a:rPr b="0" lang="en-US" sz="2000" spc="-1" strike="noStrike">
                <a:solidFill>
                  <a:srgbClr val="000000"/>
                </a:solidFill>
                <a:latin typeface="Arial"/>
              </a:rPr>
              <a:t>Elimina la variación de colores entre las distintas líneas. </a:t>
            </a: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pPr>
            <a:r>
              <a:rPr b="0" lang="en-US" sz="2000" spc="-1" strike="noStrike">
                <a:solidFill>
                  <a:srgbClr val="000000"/>
                </a:solidFill>
                <a:latin typeface="Arial"/>
              </a:rPr>
              <a:t>Etiquete las líneas directamente</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74" name="PlaceHolder 3"/>
          <p:cNvSpPr>
            <a:spLocks noGrp="1"/>
          </p:cNvSpPr>
          <p:nvPr>
            <p:ph type="sldNum" idx="5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292C8E45-C847-4385-BB04-E18D080D551E}"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5680" cy="3085560"/>
          </a:xfrm>
          <a:prstGeom prst="rect">
            <a:avLst/>
          </a:prstGeom>
          <a:ln w="0">
            <a:noFill/>
          </a:ln>
        </p:spPr>
      </p:sp>
      <p:sp>
        <p:nvSpPr>
          <p:cNvPr id="2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628560" indent="-171360">
              <a:lnSpc>
                <a:spcPct val="100000"/>
              </a:lnSpc>
              <a:buClr>
                <a:srgbClr val="000000"/>
              </a:buClr>
              <a:buFont typeface="Wingdings" charset="2"/>
              <a:buChar char=""/>
            </a:pPr>
            <a:r>
              <a:rPr b="0" lang="en-US" sz="2000" spc="-1" strike="noStrike">
                <a:solidFill>
                  <a:srgbClr val="000000"/>
                </a:solidFill>
                <a:latin typeface="Arial"/>
              </a:rPr>
              <a:t>“</a:t>
            </a:r>
            <a:r>
              <a:rPr b="0" lang="en-US" sz="2000" spc="-1" strike="noStrike">
                <a:solidFill>
                  <a:srgbClr val="000000"/>
                </a:solidFill>
                <a:latin typeface="Arial"/>
              </a:rPr>
              <a:t>Tras lanzamiento producto C en 2010, el precio medio de venta al público de productos existentes disminuyó”</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pPr>
            <a:r>
              <a:rPr b="0" lang="en-US" sz="2000" spc="-1" strike="noStrike">
                <a:solidFill>
                  <a:srgbClr val="000000"/>
                </a:solidFill>
                <a:latin typeface="Arial"/>
              </a:rPr>
              <a:t>Resaltar </a:t>
            </a:r>
            <a:endParaRPr b="0" lang="es-ES" sz="2000" spc="-1" strike="noStrike">
              <a:solidFill>
                <a:srgbClr val="000000"/>
              </a:solidFill>
              <a:latin typeface="Arial"/>
            </a:endParaRPr>
          </a:p>
          <a:p>
            <a:pPr lvl="3" marL="1542960" indent="-171360">
              <a:lnSpc>
                <a:spcPct val="100000"/>
              </a:lnSpc>
              <a:buClr>
                <a:srgbClr val="000000"/>
              </a:buClr>
              <a:buFont typeface="Symbol"/>
              <a:buChar char="•"/>
            </a:pPr>
            <a:r>
              <a:rPr b="0" lang="en-US" sz="2000" spc="-1" strike="noStrike">
                <a:solidFill>
                  <a:srgbClr val="000000"/>
                </a:solidFill>
                <a:latin typeface="Arial"/>
              </a:rPr>
              <a:t>Marcador datos lanzamiento producto C</a:t>
            </a:r>
            <a:endParaRPr b="0" lang="es-ES" sz="2000" spc="-1" strike="noStrike">
              <a:solidFill>
                <a:srgbClr val="000000"/>
              </a:solidFill>
              <a:latin typeface="Arial"/>
            </a:endParaRPr>
          </a:p>
          <a:p>
            <a:pPr lvl="3" marL="1542960" indent="-171360">
              <a:lnSpc>
                <a:spcPct val="100000"/>
              </a:lnSpc>
              <a:buClr>
                <a:srgbClr val="000000"/>
              </a:buClr>
              <a:buFont typeface="Symbol"/>
              <a:buChar char="•"/>
            </a:pPr>
            <a:r>
              <a:rPr b="0" lang="en-US" sz="2000" spc="-1" strike="noStrike">
                <a:solidFill>
                  <a:srgbClr val="000000"/>
                </a:solidFill>
                <a:latin typeface="Arial"/>
              </a:rPr>
              <a:t>Tendencia productos A y B desde lanzamiento C</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pPr>
            <a:r>
              <a:rPr b="0" lang="en-US" sz="2000" spc="-1" strike="noStrike">
                <a:solidFill>
                  <a:srgbClr val="000000"/>
                </a:solidFill>
                <a:latin typeface="Arial"/>
              </a:rPr>
              <a:t>"Con el lanzamiento de un nuevo producto en este espacio, es típico ver un aumento inicial del precio medio de venta al público, seguido de un descenso"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pPr>
            <a:r>
              <a:rPr b="0" lang="es-ES" sz="2000" spc="-1" strike="noStrike">
                <a:solidFill>
                  <a:srgbClr val="000000"/>
                </a:solidFill>
                <a:latin typeface="Arial"/>
              </a:rPr>
              <a:t>"A partir de 2014, los precios de venta al público han convergido en todos los </a:t>
            </a:r>
            <a:r>
              <a:rPr b="0" lang="en-US" sz="2000" spc="-1" strike="noStrike">
                <a:solidFill>
                  <a:srgbClr val="000000"/>
                </a:solidFill>
                <a:latin typeface="Arial"/>
              </a:rPr>
              <a:t>productos, con un precio medio de venta al público de 223 $, que oscila entre un mínimo de 180 $ (producto C) y un máximo de 260 $ (producto 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pPr>
            <a:r>
              <a:rPr b="0" lang="en-US" sz="2000" spc="-1" strike="noStrike">
                <a:solidFill>
                  <a:srgbClr val="000000"/>
                </a:solidFill>
                <a:latin typeface="Arial"/>
              </a:rPr>
              <a:t>Resaltar</a:t>
            </a:r>
            <a:endParaRPr b="0" lang="es-ES" sz="2000" spc="-1" strike="noStrike">
              <a:solidFill>
                <a:srgbClr val="000000"/>
              </a:solidFill>
              <a:latin typeface="Arial"/>
            </a:endParaRPr>
          </a:p>
          <a:p>
            <a:pPr lvl="3" marL="1542960" indent="-171360">
              <a:lnSpc>
                <a:spcPct val="100000"/>
              </a:lnSpc>
              <a:buClr>
                <a:srgbClr val="000000"/>
              </a:buClr>
              <a:buFont typeface="Symbol"/>
              <a:buChar char="•"/>
            </a:pPr>
            <a:r>
              <a:rPr b="0" lang="en-US" sz="2000" spc="-1" strike="noStrike">
                <a:solidFill>
                  <a:srgbClr val="000000"/>
                </a:solidFill>
                <a:latin typeface="Arial"/>
              </a:rPr>
              <a:t>Marcadores de datos de todos los productos en punto final</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77" name="PlaceHolder 3"/>
          <p:cNvSpPr>
            <a:spLocks noGrp="1"/>
          </p:cNvSpPr>
          <p:nvPr>
            <p:ph type="sldNum" idx="5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598E718B-118E-4E71-907B-A9266AB2ABDF}"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685800" y="1143000"/>
            <a:ext cx="5485680" cy="3085560"/>
          </a:xfrm>
          <a:prstGeom prst="rect">
            <a:avLst/>
          </a:prstGeom>
          <a:ln w="0">
            <a:noFill/>
          </a:ln>
        </p:spPr>
      </p:sp>
      <p:sp>
        <p:nvSpPr>
          <p:cNvPr id="2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628560" indent="-171360">
              <a:lnSpc>
                <a:spcPct val="100000"/>
              </a:lnSpc>
              <a:buClr>
                <a:srgbClr val="000000"/>
              </a:buClr>
              <a:buFont typeface="Wingdings,Sans-Serif"/>
              <a:buChar char="○"/>
            </a:pPr>
            <a:r>
              <a:rPr b="0" lang="en-US" sz="2000" spc="-1" strike="noStrike">
                <a:solidFill>
                  <a:srgbClr val="000000"/>
                </a:solidFill>
                <a:latin typeface="Arial"/>
              </a:rPr>
              <a:t>“</a:t>
            </a:r>
            <a:r>
              <a:rPr b="0" lang="en-US" sz="2000" spc="-1" strike="noStrike">
                <a:solidFill>
                  <a:srgbClr val="000000"/>
                </a:solidFill>
                <a:latin typeface="Arial"/>
              </a:rPr>
              <a:t>Tras lanzamiento producto C en 2010, el precio medio de venta al público de productos existentes disminuyó”</a:t>
            </a:r>
            <a:endParaRPr b="0" lang="es-ES" sz="2000" spc="-1" strike="noStrike">
              <a:solidFill>
                <a:srgbClr val="000000"/>
              </a:solidFill>
              <a:latin typeface="Arial"/>
            </a:endParaRPr>
          </a:p>
          <a:p>
            <a:pPr lvl="2" marL="1085760" indent="-171360">
              <a:lnSpc>
                <a:spcPct val="100000"/>
              </a:lnSpc>
              <a:buClr>
                <a:srgbClr val="000000"/>
              </a:buClr>
              <a:buFont typeface="Wingdings,Sans-Serif"/>
              <a:buChar char="▪"/>
            </a:pPr>
            <a:r>
              <a:rPr b="0" lang="en-US" sz="2000" spc="-1" strike="noStrike">
                <a:solidFill>
                  <a:srgbClr val="000000"/>
                </a:solidFill>
                <a:latin typeface="Arial"/>
              </a:rPr>
              <a:t>Resaltar </a:t>
            </a:r>
            <a:endParaRPr b="0" lang="es-ES" sz="2000" spc="-1" strike="noStrike">
              <a:solidFill>
                <a:srgbClr val="000000"/>
              </a:solidFill>
              <a:latin typeface="Arial"/>
            </a:endParaRPr>
          </a:p>
          <a:p>
            <a:pPr lvl="3" marL="1542960" indent="-171360">
              <a:lnSpc>
                <a:spcPct val="100000"/>
              </a:lnSpc>
              <a:buClr>
                <a:srgbClr val="000000"/>
              </a:buClr>
              <a:buFont typeface="Symbol,Sans-Serif"/>
              <a:buChar char="•"/>
            </a:pPr>
            <a:r>
              <a:rPr b="0" lang="en-US" sz="2000" spc="-1" strike="noStrike">
                <a:solidFill>
                  <a:srgbClr val="000000"/>
                </a:solidFill>
                <a:latin typeface="Arial"/>
              </a:rPr>
              <a:t>Marcador datos lanzamiento producto C</a:t>
            </a:r>
            <a:endParaRPr b="0" lang="es-ES" sz="2000" spc="-1" strike="noStrike">
              <a:solidFill>
                <a:srgbClr val="000000"/>
              </a:solidFill>
              <a:latin typeface="Arial"/>
            </a:endParaRPr>
          </a:p>
          <a:p>
            <a:pPr lvl="3" marL="1542960" indent="-171360">
              <a:lnSpc>
                <a:spcPct val="100000"/>
              </a:lnSpc>
              <a:buClr>
                <a:srgbClr val="000000"/>
              </a:buClr>
              <a:buFont typeface="Symbol,Sans-Serif"/>
              <a:buChar char="•"/>
            </a:pPr>
            <a:r>
              <a:rPr b="0" lang="en-US" sz="2000" spc="-1" strike="noStrike">
                <a:solidFill>
                  <a:srgbClr val="000000"/>
                </a:solidFill>
                <a:latin typeface="Arial"/>
              </a:rPr>
              <a:t>Tendencia productos A y B desde lanzamiento C</a:t>
            </a:r>
            <a:endParaRPr b="0" lang="es-ES" sz="2000" spc="-1" strike="noStrike">
              <a:solidFill>
                <a:srgbClr val="000000"/>
              </a:solidFill>
              <a:latin typeface="Arial"/>
            </a:endParaRPr>
          </a:p>
          <a:p>
            <a:pPr lvl="1" marL="628560" indent="-171360">
              <a:lnSpc>
                <a:spcPct val="100000"/>
              </a:lnSpc>
              <a:buClr>
                <a:srgbClr val="000000"/>
              </a:buClr>
              <a:buFont typeface="Wingdings,Sans-Serif"/>
              <a:buChar char="○"/>
            </a:pPr>
            <a:r>
              <a:rPr b="0" lang="en-US" sz="2000" spc="-1" strike="noStrike">
                <a:solidFill>
                  <a:srgbClr val="000000"/>
                </a:solidFill>
                <a:latin typeface="Arial"/>
              </a:rPr>
              <a:t>"Con el lanzamiento de un nuevo producto en este espacio, es típico ver un aumento inicial del precio medio de venta al público, seguido de un descenso"</a:t>
            </a:r>
            <a:endParaRPr b="0" lang="es-ES" sz="2000" spc="-1" strike="noStrike">
              <a:solidFill>
                <a:srgbClr val="000000"/>
              </a:solidFill>
              <a:latin typeface="Arial"/>
            </a:endParaRPr>
          </a:p>
          <a:p>
            <a:pPr lvl="1" marL="628560" indent="-171360">
              <a:lnSpc>
                <a:spcPct val="100000"/>
              </a:lnSpc>
              <a:buClr>
                <a:srgbClr val="000000"/>
              </a:buClr>
              <a:buFont typeface="Wingdings,Sans-Serif"/>
              <a:buChar char="○"/>
            </a:pPr>
            <a:r>
              <a:rPr b="0" lang="es-ES" sz="2000" spc="-1" strike="noStrike">
                <a:solidFill>
                  <a:srgbClr val="000000"/>
                </a:solidFill>
                <a:latin typeface="Arial"/>
              </a:rPr>
              <a:t>"A partir de 2014, los precios de venta al público han convergido en todos los </a:t>
            </a:r>
            <a:r>
              <a:rPr b="0" lang="en-US" sz="2000" spc="-1" strike="noStrike">
                <a:solidFill>
                  <a:srgbClr val="000000"/>
                </a:solidFill>
                <a:latin typeface="Arial"/>
              </a:rPr>
              <a:t>productos, con un precio medio de venta al público de 223 $, que oscila entre un mínimo de 180 $ (producto C) y un máximo de 260 $ (producto A)"</a:t>
            </a:r>
            <a:endParaRPr b="0" lang="es-ES" sz="2000" spc="-1" strike="noStrike">
              <a:solidFill>
                <a:srgbClr val="000000"/>
              </a:solidFill>
              <a:latin typeface="Arial"/>
            </a:endParaRPr>
          </a:p>
          <a:p>
            <a:pPr lvl="2" marL="1085760" indent="-171360">
              <a:lnSpc>
                <a:spcPct val="100000"/>
              </a:lnSpc>
              <a:buClr>
                <a:srgbClr val="000000"/>
              </a:buClr>
              <a:buFont typeface="Wingdings,Sans-Serif"/>
              <a:buChar char="▪"/>
            </a:pPr>
            <a:r>
              <a:rPr b="0" lang="en-US" sz="2000" spc="-1" strike="noStrike">
                <a:solidFill>
                  <a:srgbClr val="000000"/>
                </a:solidFill>
                <a:latin typeface="Arial"/>
              </a:rPr>
              <a:t>Resaltar</a:t>
            </a:r>
            <a:endParaRPr b="0" lang="es-ES" sz="2000" spc="-1" strike="noStrike">
              <a:solidFill>
                <a:srgbClr val="000000"/>
              </a:solidFill>
              <a:latin typeface="Arial"/>
            </a:endParaRPr>
          </a:p>
          <a:p>
            <a:pPr lvl="3" marL="1542960" indent="-171360">
              <a:lnSpc>
                <a:spcPct val="100000"/>
              </a:lnSpc>
              <a:buClr>
                <a:srgbClr val="000000"/>
              </a:buClr>
              <a:buFont typeface="Symbol,Sans-Serif"/>
              <a:buChar char="•"/>
            </a:pPr>
            <a:r>
              <a:rPr b="0" lang="en-US" sz="2000" spc="-1" strike="noStrike">
                <a:solidFill>
                  <a:srgbClr val="000000"/>
                </a:solidFill>
                <a:latin typeface="Arial"/>
              </a:rPr>
              <a:t>Marcadores de datos de todos los productos en punto final</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80" name="PlaceHolder 3"/>
          <p:cNvSpPr>
            <a:spLocks noGrp="1"/>
          </p:cNvSpPr>
          <p:nvPr>
            <p:ph type="sldNum" idx="5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5753EA99-01C2-450E-9718-59A22CA8670B}"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5680" cy="3085560"/>
          </a:xfrm>
          <a:prstGeom prst="rect">
            <a:avLst/>
          </a:prstGeom>
          <a:ln w="0">
            <a:noFill/>
          </a:ln>
        </p:spPr>
      </p:sp>
      <p:sp>
        <p:nvSpPr>
          <p:cNvPr id="2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1" marL="285840" indent="-285840">
              <a:lnSpc>
                <a:spcPct val="100000"/>
              </a:lnSpc>
              <a:buClr>
                <a:srgbClr val="000000"/>
              </a:buClr>
              <a:buFont typeface="Wingdings" charset="2"/>
              <a:buChar char=""/>
            </a:pPr>
            <a:r>
              <a:rPr b="0" lang="es-ES" sz="2000" spc="-1" strike="noStrike">
                <a:solidFill>
                  <a:srgbClr val="000000"/>
                </a:solidFill>
                <a:latin typeface="Arial"/>
              </a:rPr>
              <a:t>1º Forma[presentación visual] &gt;&gt; 2º Función[persuasión audiencia para acción]</a:t>
            </a:r>
            <a:endParaRPr b="0" lang="es-ES" sz="2000" spc="-1" strike="noStrike">
              <a:solidFill>
                <a:srgbClr val="000000"/>
              </a:solidFill>
              <a:latin typeface="Arial"/>
            </a:endParaRPr>
          </a:p>
          <a:p>
            <a:pPr lvl="1" marL="285840" indent="-285840">
              <a:lnSpc>
                <a:spcPct val="100000"/>
              </a:lnSpc>
              <a:buClr>
                <a:srgbClr val="000000"/>
              </a:buClr>
              <a:buFont typeface="Wingdings" charset="2"/>
              <a:buChar char=""/>
            </a:pPr>
            <a:r>
              <a:rPr b="0" lang="en-US" sz="2000" spc="-1" strike="noStrike">
                <a:solidFill>
                  <a:srgbClr val="000000"/>
                </a:solidFill>
                <a:latin typeface="Arial"/>
              </a:rPr>
              <a:t>Affordances visuales</a:t>
            </a:r>
            <a:endParaRPr b="0" lang="es-ES" sz="2000" spc="-1" strike="noStrike">
              <a:solidFill>
                <a:srgbClr val="000000"/>
              </a:solidFill>
              <a:latin typeface="Arial"/>
            </a:endParaRPr>
          </a:p>
          <a:p>
            <a:pPr lvl="3" marL="628560" indent="-457200">
              <a:lnSpc>
                <a:spcPct val="100000"/>
              </a:lnSpc>
              <a:buClr>
                <a:srgbClr val="000000"/>
              </a:buClr>
              <a:buFont typeface="Symbol"/>
              <a:buChar char="•"/>
            </a:pPr>
            <a:r>
              <a:rPr b="0" lang="en-US" sz="2000" spc="-1" strike="noStrike">
                <a:solidFill>
                  <a:srgbClr val="000000"/>
                </a:solidFill>
                <a:latin typeface="Arial"/>
              </a:rPr>
              <a:t>Posibilidades de acción &gt; Interpretación unívoca</a:t>
            </a:r>
            <a:endParaRPr b="0" lang="es-ES" sz="2000" spc="-1" strike="noStrike">
              <a:solidFill>
                <a:srgbClr val="000000"/>
              </a:solidFill>
              <a:latin typeface="Arial"/>
            </a:endParaRPr>
          </a:p>
          <a:p>
            <a:pPr lvl="3" marL="457200" indent="-457200">
              <a:lnSpc>
                <a:spcPct val="100000"/>
              </a:lnSpc>
              <a:buClr>
                <a:srgbClr val="000000"/>
              </a:buClr>
              <a:buFont typeface="Symbol"/>
              <a:buChar char="•"/>
            </a:pPr>
            <a:r>
              <a:rPr b="0" lang="en-US" sz="2000" spc="-1" strike="noStrike">
                <a:solidFill>
                  <a:srgbClr val="000000"/>
                </a:solidFill>
                <a:latin typeface="Arial"/>
              </a:rPr>
              <a:t>Accesibilidad y Estética</a:t>
            </a:r>
            <a:endParaRPr b="0" lang="es-ES" sz="2000" spc="-1" strike="noStrike">
              <a:solidFill>
                <a:srgbClr val="000000"/>
              </a:solidFill>
              <a:latin typeface="Arial"/>
            </a:endParaRPr>
          </a:p>
          <a:p>
            <a:pPr lvl="4" marL="1028880" indent="-285840">
              <a:lnSpc>
                <a:spcPct val="100000"/>
              </a:lnSpc>
              <a:buClr>
                <a:srgbClr val="000000"/>
              </a:buClr>
              <a:buFont typeface="Courier New"/>
              <a:buChar char="○"/>
            </a:pPr>
            <a:r>
              <a:rPr b="0" lang="en-US" sz="2000" spc="-1" strike="noStrike">
                <a:solidFill>
                  <a:srgbClr val="000000"/>
                </a:solidFill>
                <a:latin typeface="Arial"/>
              </a:rPr>
              <a:t>Hacer accesible lo visual con texto</a:t>
            </a:r>
            <a:endParaRPr b="0" lang="es-ES" sz="2000" spc="-1" strike="noStrike">
              <a:solidFill>
                <a:srgbClr val="000000"/>
              </a:solidFill>
              <a:latin typeface="Arial"/>
            </a:endParaRPr>
          </a:p>
          <a:p>
            <a:pPr lvl="5" marL="1371600" indent="-285840">
              <a:lnSpc>
                <a:spcPct val="100000"/>
              </a:lnSpc>
              <a:buClr>
                <a:srgbClr val="000000"/>
              </a:buClr>
              <a:buFont typeface="Wingdings" charset="2"/>
              <a:buChar char=""/>
            </a:pPr>
            <a:r>
              <a:rPr b="0" lang="en-US" sz="2000" spc="-1" strike="noStrike">
                <a:solidFill>
                  <a:srgbClr val="000000"/>
                </a:solidFill>
                <a:latin typeface="Arial"/>
              </a:rPr>
              <a:t>Texto gráfico sencillo</a:t>
            </a:r>
            <a:endParaRPr b="0" lang="es-ES" sz="2000" spc="-1" strike="noStrike">
              <a:solidFill>
                <a:srgbClr val="000000"/>
              </a:solidFill>
              <a:latin typeface="Arial"/>
            </a:endParaRPr>
          </a:p>
          <a:p>
            <a:pPr lvl="5" marL="1371600" indent="-285840">
              <a:lnSpc>
                <a:spcPct val="100000"/>
              </a:lnSpc>
              <a:buClr>
                <a:srgbClr val="000000"/>
              </a:buClr>
              <a:buFont typeface="Wingdings" charset="2"/>
              <a:buChar char=""/>
            </a:pPr>
            <a:r>
              <a:rPr b="0" lang="en-US" sz="2000" spc="-1" strike="noStrike">
                <a:solidFill>
                  <a:srgbClr val="000000"/>
                </a:solidFill>
                <a:latin typeface="Arial"/>
              </a:rPr>
              <a:t>Producto A &gt; A</a:t>
            </a:r>
            <a:endParaRPr b="0" lang="es-ES" sz="2000" spc="-1" strike="noStrike">
              <a:solidFill>
                <a:srgbClr val="000000"/>
              </a:solidFill>
              <a:latin typeface="Arial"/>
            </a:endParaRPr>
          </a:p>
          <a:p>
            <a:pPr lvl="5" marL="1371600" indent="-285840">
              <a:lnSpc>
                <a:spcPct val="100000"/>
              </a:lnSpc>
              <a:buClr>
                <a:srgbClr val="000000"/>
              </a:buClr>
              <a:buFont typeface="Wingdings" charset="2"/>
              <a:buChar char=""/>
            </a:pPr>
            <a:r>
              <a:rPr b="0" lang="en-US" sz="2000" spc="-1" strike="noStrike">
                <a:solidFill>
                  <a:srgbClr val="000000"/>
                </a:solidFill>
                <a:latin typeface="Arial"/>
              </a:rPr>
              <a:t>Títulos ejes X e Y</a:t>
            </a:r>
            <a:endParaRPr b="0" lang="es-ES" sz="2000" spc="-1" strike="noStrike">
              <a:solidFill>
                <a:srgbClr val="000000"/>
              </a:solidFill>
              <a:latin typeface="Arial"/>
            </a:endParaRPr>
          </a:p>
          <a:p>
            <a:pPr lvl="4" marL="1028880" indent="-285840">
              <a:lnSpc>
                <a:spcPct val="100000"/>
              </a:lnSpc>
              <a:buClr>
                <a:srgbClr val="000000"/>
              </a:buClr>
              <a:buFont typeface="Courier New"/>
              <a:buChar char="○"/>
            </a:pPr>
            <a:r>
              <a:rPr b="0" lang="en-US" sz="2000" spc="-1" strike="noStrike">
                <a:solidFill>
                  <a:srgbClr val="000000"/>
                </a:solidFill>
                <a:latin typeface="Arial"/>
              </a:rPr>
              <a:t>Alinear elementos para mejorar la estética</a:t>
            </a:r>
            <a:endParaRPr b="0" lang="es-ES" sz="2000" spc="-1" strike="noStrike">
              <a:solidFill>
                <a:srgbClr val="000000"/>
              </a:solidFill>
              <a:latin typeface="Arial"/>
            </a:endParaRPr>
          </a:p>
          <a:p>
            <a:pPr lvl="5" marL="1371600" indent="-285840">
              <a:lnSpc>
                <a:spcPct val="100000"/>
              </a:lnSpc>
              <a:buClr>
                <a:srgbClr val="000000"/>
              </a:buClr>
              <a:buFont typeface="Wingdings" charset="2"/>
              <a:buChar char=""/>
            </a:pPr>
            <a:r>
              <a:rPr b="0" lang="en-US" sz="2000" spc="-1" strike="noStrike">
                <a:solidFill>
                  <a:srgbClr val="000000"/>
                </a:solidFill>
                <a:latin typeface="Arial"/>
              </a:rPr>
              <a:t>Alineación </a:t>
            </a:r>
            <a:endParaRPr b="0" lang="es-ES" sz="2000" spc="-1" strike="noStrike">
              <a:solidFill>
                <a:srgbClr val="000000"/>
              </a:solidFill>
              <a:latin typeface="Arial"/>
            </a:endParaRPr>
          </a:p>
          <a:p>
            <a:pPr lvl="8" marL="1657440" indent="-285840">
              <a:lnSpc>
                <a:spcPct val="100000"/>
              </a:lnSpc>
              <a:buClr>
                <a:srgbClr val="000000"/>
              </a:buClr>
              <a:buFont typeface="Wingdings" charset="2"/>
              <a:buChar char=""/>
            </a:pPr>
            <a:r>
              <a:rPr b="0" lang="en-US" sz="2000" spc="-1" strike="noStrike">
                <a:solidFill>
                  <a:srgbClr val="000000"/>
                </a:solidFill>
                <a:latin typeface="Arial"/>
              </a:rPr>
              <a:t>Arriba-izquierda título gráfico</a:t>
            </a:r>
            <a:endParaRPr b="0" lang="es-ES" sz="2000" spc="-1" strike="noStrike">
              <a:solidFill>
                <a:srgbClr val="000000"/>
              </a:solidFill>
              <a:latin typeface="Arial"/>
            </a:endParaRPr>
          </a:p>
          <a:p>
            <a:pPr lvl="8" marL="1657440" indent="-285840">
              <a:lnSpc>
                <a:spcPct val="100000"/>
              </a:lnSpc>
              <a:buClr>
                <a:srgbClr val="000000"/>
              </a:buClr>
              <a:buFont typeface="Wingdings" charset="2"/>
              <a:buChar char=""/>
            </a:pPr>
            <a:r>
              <a:rPr b="0" lang="en-US" sz="2000" spc="-1" strike="noStrike">
                <a:solidFill>
                  <a:srgbClr val="000000"/>
                </a:solidFill>
                <a:latin typeface="Arial"/>
              </a:rPr>
              <a:t>Eje Y vertical</a:t>
            </a:r>
            <a:endParaRPr b="0" lang="es-ES" sz="2000" spc="-1" strike="noStrike">
              <a:solidFill>
                <a:srgbClr val="000000"/>
              </a:solidFill>
              <a:latin typeface="Arial"/>
            </a:endParaRPr>
          </a:p>
          <a:p>
            <a:pPr lvl="8" marL="1657440" indent="-285840">
              <a:lnSpc>
                <a:spcPct val="100000"/>
              </a:lnSpc>
              <a:buClr>
                <a:srgbClr val="000000"/>
              </a:buClr>
              <a:buFont typeface="Wingdings" charset="2"/>
              <a:buChar char=""/>
            </a:pPr>
            <a:r>
              <a:rPr b="0" lang="en-US" sz="2000" spc="-1" strike="noStrike">
                <a:solidFill>
                  <a:srgbClr val="000000"/>
                </a:solidFill>
                <a:latin typeface="Arial"/>
              </a:rPr>
              <a:t>Eje X horizontal</a:t>
            </a:r>
            <a:endParaRPr b="0" lang="es-ES" sz="2000" spc="-1" strike="noStrike">
              <a:solidFill>
                <a:srgbClr val="000000"/>
              </a:solidFill>
              <a:latin typeface="Arial"/>
            </a:endParaRPr>
          </a:p>
          <a:p>
            <a:pPr lvl="5" marL="1371600" indent="-285840">
              <a:lnSpc>
                <a:spcPct val="100000"/>
              </a:lnSpc>
              <a:buClr>
                <a:srgbClr val="000000"/>
              </a:buClr>
              <a:buFont typeface="Wingdings" charset="2"/>
              <a:buChar char=""/>
            </a:pPr>
            <a:r>
              <a:rPr b="0" lang="en-US" sz="2000" spc="-1" strike="noStrike">
                <a:solidFill>
                  <a:srgbClr val="000000"/>
                </a:solidFill>
                <a:latin typeface="Arial"/>
              </a:rPr>
              <a:t>+Limpieza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83" name="PlaceHolder 3"/>
          <p:cNvSpPr>
            <a:spLocks noGrp="1"/>
          </p:cNvSpPr>
          <p:nvPr>
            <p:ph type="sldNum" idx="5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179C67DA-9228-4F41-A9C7-8A102F0A610B}"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1143000"/>
            <a:ext cx="5485680" cy="3085560"/>
          </a:xfrm>
          <a:prstGeom prst="rect">
            <a:avLst/>
          </a:prstGeom>
          <a:ln w="0">
            <a:noFill/>
          </a:ln>
        </p:spPr>
      </p:sp>
      <p:sp>
        <p:nvSpPr>
          <p:cNvPr id="2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2" marL="1085760" indent="-171360">
              <a:lnSpc>
                <a:spcPct val="100000"/>
              </a:lnSpc>
              <a:buClr>
                <a:srgbClr val="000000"/>
              </a:buClr>
              <a:buFont typeface="Wingdings" charset="2"/>
              <a:buChar char=""/>
            </a:pPr>
            <a:r>
              <a:rPr b="0" lang="en-US" sz="2000" spc="-1" strike="noStrike">
                <a:solidFill>
                  <a:srgbClr val="000000"/>
                </a:solidFill>
                <a:latin typeface="Arial"/>
              </a:rPr>
              <a:t>Análisis explicativo(1) y descriptivo(1a)</a:t>
            </a:r>
            <a:endParaRPr b="0" lang="es-ES" sz="2000" spc="-1" strike="noStrike">
              <a:solidFill>
                <a:srgbClr val="000000"/>
              </a:solidFill>
              <a:latin typeface="Arial"/>
            </a:endParaRPr>
          </a:p>
          <a:p>
            <a:pPr lvl="3" marL="1542960" indent="-171360">
              <a:lnSpc>
                <a:spcPct val="100000"/>
              </a:lnSpc>
              <a:buClr>
                <a:srgbClr val="000000"/>
              </a:buClr>
              <a:buFont typeface="Symbol"/>
              <a:buChar char="•"/>
            </a:pPr>
            <a:r>
              <a:rPr b="0" lang="en-GB" sz="2000" spc="-1" strike="noStrike">
                <a:solidFill>
                  <a:srgbClr val="000000"/>
                </a:solidFill>
                <a:latin typeface="Arial"/>
              </a:rPr>
              <a:t>Presentación </a:t>
            </a:r>
            <a:r>
              <a:rPr b="1" lang="en-GB" sz="2000" spc="-1" strike="noStrike">
                <a:solidFill>
                  <a:srgbClr val="000000"/>
                </a:solidFill>
                <a:latin typeface="Arial"/>
              </a:rPr>
              <a:t>trama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n-US" sz="2000" spc="-1" strike="noStrike">
                <a:solidFill>
                  <a:srgbClr val="000000"/>
                </a:solidFill>
                <a:latin typeface="Arial"/>
              </a:rPr>
              <a:t>Los productos A y B se lanzaron en 2008 a precios superiores a 360 dólares</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s-ES" sz="2000" spc="-1" strike="noStrike">
                <a:solidFill>
                  <a:srgbClr val="000000"/>
                </a:solidFill>
                <a:latin typeface="Arial"/>
              </a:rPr>
              <a:t>Su precio ha sido similar a lo largo del tiempo, siendo B ligeramente inferior a A</a:t>
            </a:r>
            <a:endParaRPr b="0" lang="es-ES" sz="2000" spc="-1" strike="noStrike">
              <a:solidFill>
                <a:srgbClr val="000000"/>
              </a:solidFill>
              <a:latin typeface="Arial"/>
            </a:endParaRPr>
          </a:p>
          <a:p>
            <a:pPr lvl="4" marL="2000160" indent="-171360">
              <a:lnSpc>
                <a:spcPct val="100000"/>
              </a:lnSpc>
              <a:buClr>
                <a:srgbClr val="000000"/>
              </a:buClr>
              <a:buFont typeface="Courier New"/>
              <a:buChar char="○"/>
              <a:tabLst>
                <a:tab algn="l" pos="0"/>
              </a:tabLst>
            </a:pPr>
            <a:r>
              <a:rPr b="0" lang="es-ES" sz="2000" spc="-1" strike="noStrike">
                <a:solidFill>
                  <a:srgbClr val="000000"/>
                </a:solidFill>
                <a:latin typeface="Arial"/>
              </a:rPr>
              <a:t>En 2014, los productos A y B tenían un precio de 260 y 250 dólares, respectivamente</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86" name="PlaceHolder 3"/>
          <p:cNvSpPr>
            <a:spLocks noGrp="1"/>
          </p:cNvSpPr>
          <p:nvPr>
            <p:ph type="sldNum" idx="5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D3EC060D-6D55-4356-956F-C868CE40F40C}"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5680" cy="3085560"/>
          </a:xfrm>
          <a:prstGeom prst="rect">
            <a:avLst/>
          </a:prstGeom>
          <a:ln w="0">
            <a:noFill/>
          </a:ln>
        </p:spPr>
      </p:sp>
      <p:sp>
        <p:nvSpPr>
          <p:cNvPr id="2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2" marL="216000" indent="-216000">
              <a:lnSpc>
                <a:spcPct val="100000"/>
              </a:lnSpc>
              <a:buClr>
                <a:srgbClr val="000000"/>
              </a:buClr>
              <a:buFont typeface="Wingdings" charset="2"/>
              <a:buChar char=""/>
            </a:pPr>
            <a:r>
              <a:rPr b="0" lang="en-US" sz="2000" spc="-1" strike="noStrike">
                <a:solidFill>
                  <a:srgbClr val="000000"/>
                </a:solidFill>
                <a:latin typeface="Arial"/>
              </a:rPr>
              <a:t>Análisis explicativo(1) y descriptivo(1a)</a:t>
            </a:r>
            <a:endParaRPr b="0" lang="es-ES" sz="2000" spc="-1" strike="noStrike">
              <a:solidFill>
                <a:srgbClr val="000000"/>
              </a:solidFill>
              <a:latin typeface="Arial"/>
            </a:endParaRPr>
          </a:p>
          <a:p>
            <a:pPr lvl="3" marL="216000" indent="-216000">
              <a:lnSpc>
                <a:spcPct val="100000"/>
              </a:lnSpc>
              <a:buClr>
                <a:srgbClr val="000000"/>
              </a:buClr>
              <a:buFont typeface="Symbol"/>
              <a:buChar char="•"/>
            </a:pPr>
            <a:r>
              <a:rPr b="0" lang="en-GB" sz="2000" spc="-1" strike="noStrike">
                <a:solidFill>
                  <a:srgbClr val="000000"/>
                </a:solidFill>
                <a:latin typeface="Arial"/>
              </a:rPr>
              <a:t>Presentación </a:t>
            </a:r>
            <a:r>
              <a:rPr b="1" lang="en-GB" sz="2000" spc="-1" strike="noStrike">
                <a:solidFill>
                  <a:srgbClr val="000000"/>
                </a:solidFill>
                <a:latin typeface="Arial"/>
              </a:rPr>
              <a:t>trama</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lvl="4" marL="216000" indent="-216000">
              <a:lnSpc>
                <a:spcPct val="100000"/>
              </a:lnSpc>
              <a:buClr>
                <a:srgbClr val="000000"/>
              </a:buClr>
              <a:buFont typeface="Courier New"/>
              <a:buChar char="○"/>
              <a:tabLst>
                <a:tab algn="l" pos="0"/>
              </a:tabLst>
            </a:pPr>
            <a:r>
              <a:rPr b="0" lang="es-ES" sz="2000" spc="-1" strike="noStrike">
                <a:solidFill>
                  <a:srgbClr val="000000"/>
                </a:solidFill>
                <a:latin typeface="Arial"/>
              </a:rPr>
              <a:t>Los productos C, D y E se introdujeron posteriormente a precios mucho más bajos...</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89" name="PlaceHolder 3"/>
          <p:cNvSpPr>
            <a:spLocks noGrp="1"/>
          </p:cNvSpPr>
          <p:nvPr>
            <p:ph type="sldNum" idx="5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A90788B0-76BB-4962-802A-3ECEB2E10279}" type="slidenum">
              <a:rPr b="0" lang="en-GB"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5680" cy="3085560"/>
          </a:xfrm>
          <a:prstGeom prst="rect">
            <a:avLst/>
          </a:prstGeom>
          <a:ln w="0">
            <a:noFill/>
          </a:ln>
        </p:spPr>
      </p:sp>
      <p:sp>
        <p:nvSpPr>
          <p:cNvPr id="2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3" marL="216000" indent="-216000">
              <a:lnSpc>
                <a:spcPct val="100000"/>
              </a:lnSpc>
              <a:buClr>
                <a:srgbClr val="000000"/>
              </a:buClr>
              <a:buFont typeface="Symbol"/>
              <a:buChar char="•"/>
            </a:pPr>
            <a:r>
              <a:rPr b="0" lang="en-GB" sz="2000" spc="-1" strike="noStrike">
                <a:solidFill>
                  <a:srgbClr val="000000"/>
                </a:solidFill>
                <a:latin typeface="Arial"/>
              </a:rPr>
              <a:t>Introducción del </a:t>
            </a:r>
            <a:r>
              <a:rPr b="1" lang="en-GB" sz="2000" spc="-1" strike="noStrike">
                <a:solidFill>
                  <a:srgbClr val="000000"/>
                </a:solidFill>
                <a:latin typeface="Arial"/>
              </a:rPr>
              <a:t>conflicto </a:t>
            </a:r>
            <a:r>
              <a:rPr b="0" lang="en-GB" sz="2000" spc="-1" strike="noStrike">
                <a:solidFill>
                  <a:srgbClr val="000000"/>
                </a:solidFill>
                <a:latin typeface="Arial"/>
              </a:rPr>
              <a:t>y la </a:t>
            </a:r>
            <a:r>
              <a:rPr b="1" lang="en-GB" sz="2000" spc="-1" strike="noStrike">
                <a:solidFill>
                  <a:srgbClr val="000000"/>
                </a:solidFill>
                <a:latin typeface="Arial"/>
              </a:rPr>
              <a:t>tensión </a:t>
            </a:r>
            <a:endParaRPr b="0" lang="es-ES" sz="2000" spc="-1" strike="noStrike">
              <a:solidFill>
                <a:srgbClr val="000000"/>
              </a:solidFill>
              <a:latin typeface="Arial"/>
            </a:endParaRPr>
          </a:p>
          <a:p>
            <a:pPr lvl="4" marL="216000" indent="-216000">
              <a:lnSpc>
                <a:spcPct val="100000"/>
              </a:lnSpc>
              <a:buClr>
                <a:srgbClr val="000000"/>
              </a:buClr>
              <a:buFont typeface="Courier New"/>
              <a:buChar char="○"/>
            </a:pPr>
            <a:r>
              <a:rPr b="0" lang="en-US" sz="2000" spc="-1" strike="noStrike">
                <a:solidFill>
                  <a:srgbClr val="000000"/>
                </a:solidFill>
                <a:latin typeface="Arial"/>
              </a:rPr>
              <a:t>...pero todos han subido de precio desde sus respectivos lanzamientos</a:t>
            </a:r>
            <a:endParaRPr b="0" lang="es-ES" sz="2000" spc="-1" strike="noStrike">
              <a:solidFill>
                <a:srgbClr val="000000"/>
              </a:solidFill>
              <a:latin typeface="Arial"/>
            </a:endParaRPr>
          </a:p>
          <a:p>
            <a:pPr lvl="4" marL="216000" indent="-216000">
              <a:lnSpc>
                <a:spcPct val="100000"/>
              </a:lnSpc>
              <a:buClr>
                <a:srgbClr val="000000"/>
              </a:buClr>
              <a:buFont typeface="Courier New"/>
              <a:buChar char="○"/>
            </a:pPr>
            <a:r>
              <a:rPr b="0" lang="en-US" sz="2000" spc="-1" strike="noStrike">
                <a:solidFill>
                  <a:srgbClr val="000000"/>
                </a:solidFill>
                <a:latin typeface="Arial"/>
              </a:rPr>
              <a:t>De hecho, con el lanzamiento de un nuevo producto en este espacio, tendemos a ver un aumento inicial del precio, seguido de una disminución con el tiempo</a:t>
            </a:r>
            <a:endParaRPr b="0" lang="es-ES" sz="2000" spc="-1" strike="noStrike">
              <a:solidFill>
                <a:srgbClr val="000000"/>
              </a:solidFill>
              <a:latin typeface="Arial"/>
            </a:endParaRPr>
          </a:p>
          <a:p>
            <a:pPr lvl="4" marL="216000" indent="-216000">
              <a:lnSpc>
                <a:spcPct val="100000"/>
              </a:lnSpc>
              <a:buClr>
                <a:srgbClr val="000000"/>
              </a:buClr>
              <a:buFont typeface="Courier New"/>
              <a:buChar char="○"/>
            </a:pPr>
            <a:r>
              <a:rPr b="0" lang="en-US" sz="2000" spc="-1" strike="noStrike">
                <a:solidFill>
                  <a:srgbClr val="000000"/>
                </a:solidFill>
                <a:latin typeface="Arial"/>
              </a:rPr>
              <a:t>A partir de 2014, los precios de venta al público han convergido, con un precio medio de venta al público de 223 dólares, que oscila entre un mínimo de 180 dólares (C) y un máximo de 260 dólares (A)</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p:txBody>
      </p:sp>
      <p:sp>
        <p:nvSpPr>
          <p:cNvPr id="292" name="PlaceHolder 3"/>
          <p:cNvSpPr>
            <a:spLocks noGrp="1"/>
          </p:cNvSpPr>
          <p:nvPr>
            <p:ph type="sldNum" idx="5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FF8A82CB-2753-4FAA-B0CD-82DC9699A8A1}" type="slidenum">
              <a:rPr b="0" lang="en-GB" sz="1200" spc="-1" strike="noStrike">
                <a:solidFill>
                  <a:srgbClr val="000000"/>
                </a:solidFill>
                <a:latin typeface="Times New Roman"/>
              </a:rPr>
              <a:t>&lt;número&gt;</a:t>
            </a:fld>
            <a:endParaRPr b="0" lang="es-ES"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5680" cy="3085560"/>
          </a:xfrm>
          <a:prstGeom prst="rect">
            <a:avLst/>
          </a:prstGeom>
          <a:ln w="0">
            <a:noFill/>
          </a:ln>
        </p:spPr>
      </p:sp>
      <p:sp>
        <p:nvSpPr>
          <p:cNvPr id="2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lvl="3" marL="285840" indent="-285840">
              <a:lnSpc>
                <a:spcPct val="100000"/>
              </a:lnSpc>
              <a:buClr>
                <a:srgbClr val="000000"/>
              </a:buClr>
              <a:buFont typeface="Symbol"/>
              <a:buChar char="•"/>
            </a:pPr>
            <a:r>
              <a:rPr b="0" lang="en-US" sz="2000" spc="-1" strike="noStrike">
                <a:solidFill>
                  <a:srgbClr val="000000"/>
                </a:solidFill>
                <a:latin typeface="Arial"/>
              </a:rPr>
              <a:t>Llamada a la </a:t>
            </a:r>
            <a:r>
              <a:rPr b="1" lang="en-US" sz="2000" spc="-1" strike="noStrike">
                <a:solidFill>
                  <a:srgbClr val="000000"/>
                </a:solidFill>
                <a:latin typeface="Arial"/>
              </a:rPr>
              <a:t>acción</a:t>
            </a:r>
            <a:endParaRPr b="0" lang="es-ES" sz="2000" spc="-1" strike="noStrike">
              <a:solidFill>
                <a:srgbClr val="000000"/>
              </a:solidFill>
              <a:latin typeface="Arial"/>
            </a:endParaRPr>
          </a:p>
          <a:p>
            <a:pPr lvl="5" marL="743040" indent="-285840">
              <a:lnSpc>
                <a:spcPct val="100000"/>
              </a:lnSpc>
              <a:buClr>
                <a:srgbClr val="000000"/>
              </a:buClr>
              <a:buFont typeface="Wingdings" charset="2"/>
              <a:buChar char=""/>
            </a:pPr>
            <a:r>
              <a:rPr b="0" lang="en-US" sz="2000" spc="-1" strike="noStrike">
                <a:solidFill>
                  <a:srgbClr val="000000"/>
                </a:solidFill>
                <a:latin typeface="Arial"/>
              </a:rPr>
              <a:t>Para ser competitivos, recomendamos introducir nuestro producto por debajo del precio medio de 223 dólares, entre 150 y 200 dólares</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95" name="PlaceHolder 3"/>
          <p:cNvSpPr>
            <a:spLocks noGrp="1"/>
          </p:cNvSpPr>
          <p:nvPr>
            <p:ph type="sldNum" idx="5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GB" sz="1200" spc="-1" strike="noStrike">
                <a:solidFill>
                  <a:srgbClr val="000000"/>
                </a:solidFill>
                <a:latin typeface="Times New Roman"/>
              </a:defRPr>
            </a:lvl1pPr>
          </a:lstStyle>
          <a:p>
            <a:pPr indent="0" algn="r">
              <a:lnSpc>
                <a:spcPct val="100000"/>
              </a:lnSpc>
              <a:buNone/>
              <a:tabLst>
                <a:tab algn="l" pos="0"/>
              </a:tabLst>
            </a:pPr>
            <a:fld id="{6D352E1C-C95A-489A-BCAB-3AD1F5F5A786}" type="slidenum">
              <a:rPr b="0" lang="en-GB" sz="1200" spc="-1" strike="noStrike">
                <a:solidFill>
                  <a:srgbClr val="000000"/>
                </a:solidFill>
                <a:latin typeface="Times New Roman"/>
              </a:rPr>
              <a:t>&lt;número&gt;</a:t>
            </a:fld>
            <a:endParaRPr b="0" lang="es-ES"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380880" y="694800"/>
            <a:ext cx="6095520" cy="3428640"/>
          </a:xfrm>
          <a:prstGeom prst="rect">
            <a:avLst/>
          </a:prstGeom>
          <a:ln w="0">
            <a:noFill/>
          </a:ln>
        </p:spPr>
      </p:sp>
      <p:sp>
        <p:nvSpPr>
          <p:cNvPr id="29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 Chiste que sólo un informático podría entender ]</a:t>
            </a:r>
            <a:endParaRPr b="0" lang="es-E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5680" cy="3085560"/>
          </a:xfrm>
          <a:prstGeom prst="rect">
            <a:avLst/>
          </a:prstGeom>
          <a:ln w="0">
            <a:noFill/>
          </a:ln>
        </p:spPr>
      </p:sp>
      <p:sp>
        <p:nvSpPr>
          <p:cNvPr id="2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Prometeo </a:t>
            </a:r>
            <a:r>
              <a:rPr b="0" lang="en-US" sz="2000" spc="-1" strike="noStrike">
                <a:solidFill>
                  <a:srgbClr val="000000"/>
                </a:solidFill>
                <a:latin typeface="Arial"/>
              </a:rPr>
              <a:t>es un titán de la mitología griega conocido por su </a:t>
            </a:r>
            <a:r>
              <a:rPr b="1" lang="en-US" sz="2000" spc="-1" strike="noStrike">
                <a:solidFill>
                  <a:srgbClr val="000000"/>
                </a:solidFill>
                <a:latin typeface="Arial"/>
              </a:rPr>
              <a:t>astucia y su amor por la humanidad</a:t>
            </a:r>
            <a:r>
              <a:rPr b="0" lang="en-US" sz="2000" spc="-1" strike="noStrike">
                <a:solidFill>
                  <a:srgbClr val="000000"/>
                </a:solidFill>
                <a:latin typeface="Arial"/>
              </a:rPr>
              <a:t>. Desafió a Zeus, el rey de los dioses, </a:t>
            </a:r>
            <a:r>
              <a:rPr b="1" lang="en-US" sz="2000" spc="-1" strike="noStrike">
                <a:solidFill>
                  <a:srgbClr val="000000"/>
                </a:solidFill>
                <a:latin typeface="Arial"/>
              </a:rPr>
              <a:t>robando el fuego del Olimpo</a:t>
            </a:r>
            <a:r>
              <a:rPr b="0" lang="en-US" sz="2000" spc="-1" strike="noStrike">
                <a:solidFill>
                  <a:srgbClr val="000000"/>
                </a:solidFill>
                <a:latin typeface="Arial"/>
              </a:rPr>
              <a:t> y entregándoselo a los humanos, proporcionando así calor y la habilidad de forjar herramientas. Como castigo, Zeus ordenó que Prometeo fuera encadenado a una roca, donde un águila le comía el hígado todos los días, ya que este se regeneraba cada noche debido a su inmortalidad. Finalmente, fue </a:t>
            </a:r>
            <a:r>
              <a:rPr b="1" lang="en-US" sz="2000" spc="-1" strike="noStrike">
                <a:solidFill>
                  <a:srgbClr val="000000"/>
                </a:solidFill>
                <a:latin typeface="Arial"/>
              </a:rPr>
              <a:t>liberado por Hércules </a:t>
            </a:r>
            <a:r>
              <a:rPr b="0" lang="en-US" sz="2000" spc="-1" strike="noStrike">
                <a:solidFill>
                  <a:srgbClr val="000000"/>
                </a:solidFill>
                <a:latin typeface="Arial"/>
              </a:rPr>
              <a:t>como parte de sus doce trabajos ]</a:t>
            </a:r>
            <a:endParaRPr b="0" lang="es-ES" sz="2000" spc="-1" strike="noStrike">
              <a:solidFill>
                <a:srgbClr val="000000"/>
              </a:solidFill>
              <a:latin typeface="Arial"/>
            </a:endParaRPr>
          </a:p>
        </p:txBody>
      </p:sp>
      <p:sp>
        <p:nvSpPr>
          <p:cNvPr id="232" name="PlaceHolder 3"/>
          <p:cNvSpPr>
            <a:spLocks noGrp="1"/>
          </p:cNvSpPr>
          <p:nvPr>
            <p:ph type="sldNum" idx="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pc="-1" strike="noStrike">
                <a:solidFill>
                  <a:srgbClr val="000000"/>
                </a:solidFill>
                <a:latin typeface="Times New Roman"/>
              </a:defRPr>
            </a:lvl1pPr>
          </a:lstStyle>
          <a:p>
            <a:pPr indent="0" algn="r">
              <a:lnSpc>
                <a:spcPct val="100000"/>
              </a:lnSpc>
              <a:buNone/>
              <a:tabLst>
                <a:tab algn="l" pos="0"/>
              </a:tabLst>
            </a:pPr>
            <a:fld id="{6FE77B1F-9129-4CE7-8AAF-AD5FC89DC4B3}" type="slidenum">
              <a:rPr b="0" lang="es-ES"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5680" cy="3085560"/>
          </a:xfrm>
          <a:prstGeom prst="rect">
            <a:avLst/>
          </a:prstGeom>
          <a:ln w="0">
            <a:noFill/>
          </a:ln>
        </p:spPr>
      </p:sp>
      <p:sp>
        <p:nvSpPr>
          <p:cNvPr id="2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Casablanca</a:t>
            </a:r>
            <a:r>
              <a:rPr b="0" lang="en-US" sz="2000" spc="-1" strike="noStrike">
                <a:solidFill>
                  <a:srgbClr val="000000"/>
                </a:solidFill>
                <a:latin typeface="Arial"/>
              </a:rPr>
              <a:t>" es un </a:t>
            </a:r>
            <a:r>
              <a:rPr b="1" lang="en-US" sz="2000" spc="-1" strike="noStrike">
                <a:solidFill>
                  <a:srgbClr val="000000"/>
                </a:solidFill>
                <a:latin typeface="Arial"/>
              </a:rPr>
              <a:t>drama romántico </a:t>
            </a:r>
            <a:r>
              <a:rPr b="0" lang="en-US" sz="2000" spc="-1" strike="noStrike">
                <a:solidFill>
                  <a:srgbClr val="000000"/>
                </a:solidFill>
                <a:latin typeface="Arial"/>
              </a:rPr>
              <a:t>ambientado durante la </a:t>
            </a:r>
            <a:r>
              <a:rPr b="1" lang="en-US" sz="2000" spc="-1" strike="noStrike">
                <a:solidFill>
                  <a:srgbClr val="000000"/>
                </a:solidFill>
                <a:latin typeface="Arial"/>
              </a:rPr>
              <a:t>IIGM</a:t>
            </a:r>
            <a:r>
              <a:rPr b="0" lang="en-US" sz="2000" spc="-1" strike="noStrike">
                <a:solidFill>
                  <a:srgbClr val="000000"/>
                </a:solidFill>
                <a:latin typeface="Arial"/>
              </a:rPr>
              <a:t>. La historia se centra en </a:t>
            </a:r>
            <a:r>
              <a:rPr b="1" lang="en-US" sz="2000" spc="-1" strike="noStrike">
                <a:solidFill>
                  <a:srgbClr val="000000"/>
                </a:solidFill>
                <a:latin typeface="Arial"/>
              </a:rPr>
              <a:t>Rick Blaine</a:t>
            </a:r>
            <a:r>
              <a:rPr b="0" lang="en-US" sz="2000" spc="-1" strike="noStrike">
                <a:solidFill>
                  <a:srgbClr val="000000"/>
                </a:solidFill>
                <a:latin typeface="Arial"/>
              </a:rPr>
              <a:t>, el </a:t>
            </a:r>
            <a:r>
              <a:rPr b="1" lang="en-US" sz="2000" spc="-1" strike="noStrike">
                <a:solidFill>
                  <a:srgbClr val="000000"/>
                </a:solidFill>
                <a:latin typeface="Arial"/>
              </a:rPr>
              <a:t>cínico propietario</a:t>
            </a:r>
            <a:r>
              <a:rPr b="0" lang="en-US" sz="2000" spc="-1" strike="noStrike">
                <a:solidFill>
                  <a:srgbClr val="000000"/>
                </a:solidFill>
                <a:latin typeface="Arial"/>
              </a:rPr>
              <a:t> de un café en Casablanca, Marruecos, que se reencuentra con su antiguo amor, </a:t>
            </a:r>
            <a:r>
              <a:rPr b="1" lang="en-US" sz="2000" spc="-1" strike="noStrike">
                <a:solidFill>
                  <a:srgbClr val="000000"/>
                </a:solidFill>
                <a:latin typeface="Arial"/>
              </a:rPr>
              <a:t>Ilsa Lund</a:t>
            </a:r>
            <a:r>
              <a:rPr b="0" lang="en-US" sz="2000" spc="-1" strike="noStrike">
                <a:solidFill>
                  <a:srgbClr val="000000"/>
                </a:solidFill>
                <a:latin typeface="Arial"/>
              </a:rPr>
              <a:t>. Ilsa llega con su esposo, Victor Laszlo, un líder de la resistencia perseguido por los nazis. Rick debe decidir entre ayudar a Ilsa y Victor a escapar o quedarse con su amor perdido. Finalmente, Rick elige ayudarles, demostrando un </a:t>
            </a:r>
            <a:r>
              <a:rPr b="1" lang="en-US" sz="2000" spc="-1" strike="noStrike">
                <a:solidFill>
                  <a:srgbClr val="000000"/>
                </a:solidFill>
                <a:latin typeface="Arial"/>
              </a:rPr>
              <a:t>acto de sacrificio y heroísmo </a:t>
            </a:r>
            <a:r>
              <a:rPr b="0" lang="en-US" sz="2000" spc="-1" strike="noStrike">
                <a:solidFill>
                  <a:srgbClr val="000000"/>
                </a:solidFill>
                <a:latin typeface="Arial"/>
              </a:rPr>
              <a:t>]</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lvl="5"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Preguntas clave </a:t>
            </a:r>
            <a:r>
              <a:rPr b="1" lang="en-US" sz="2000" spc="-1" strike="noStrike">
                <a:solidFill>
                  <a:srgbClr val="000000"/>
                </a:solidFill>
                <a:latin typeface="Arial"/>
              </a:rPr>
              <a:t>antes </a:t>
            </a:r>
            <a:r>
              <a:rPr b="0" lang="en-US" sz="2000" spc="-1" strike="noStrike">
                <a:solidFill>
                  <a:srgbClr val="000000"/>
                </a:solidFill>
                <a:latin typeface="Arial"/>
              </a:rPr>
              <a:t>creación</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¿Qué quiere mi protagonista para restablecer el equilibrio en su vida? </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¿Cuál es la necesidad central? </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¿Qué impide a mi protagonista alcanzar su deseo? </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¿Cómo decidiría actuar mi protagonista para lograr su deseo frente a esas fuerzas antagónicas? </a:t>
            </a:r>
            <a:endParaRPr b="0" lang="es-ES" sz="2000" spc="-1" strike="noStrike">
              <a:solidFill>
                <a:srgbClr val="000000"/>
              </a:solidFill>
              <a:latin typeface="Arial"/>
            </a:endParaRPr>
          </a:p>
          <a:p>
            <a:pPr marL="457200" indent="0">
              <a:lnSpc>
                <a:spcPct val="100000"/>
              </a:lnSpc>
              <a:buNone/>
              <a:tabLst>
                <a:tab algn="l" pos="0"/>
              </a:tabLst>
            </a:pPr>
            <a:endParaRPr b="0" lang="es-ES" sz="2000" spc="-1" strike="noStrike">
              <a:solidFill>
                <a:srgbClr val="000000"/>
              </a:solidFill>
              <a:latin typeface="Arial"/>
            </a:endParaRPr>
          </a:p>
          <a:p>
            <a:pPr lvl="5"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Preguntas clave </a:t>
            </a:r>
            <a:r>
              <a:rPr b="1" lang="en-US" sz="2000" spc="-1" strike="noStrike">
                <a:solidFill>
                  <a:srgbClr val="000000"/>
                </a:solidFill>
                <a:latin typeface="Arial"/>
              </a:rPr>
              <a:t>después </a:t>
            </a:r>
            <a:r>
              <a:rPr b="0" lang="en-US" sz="2000" spc="-1" strike="noStrike">
                <a:solidFill>
                  <a:srgbClr val="000000"/>
                </a:solidFill>
                <a:latin typeface="Arial"/>
              </a:rPr>
              <a:t>creación</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¿Me lo creo? </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¿No es una exageración ni una suavización de la lucha? </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0" lang="en-US" sz="2000" spc="-1" strike="noStrike">
                <a:solidFill>
                  <a:srgbClr val="000000"/>
                </a:solidFill>
                <a:latin typeface="Arial"/>
              </a:rPr>
              <a:t>¿Es una narración honesta, aunque el cielo se caiga?</a:t>
            </a:r>
            <a:endParaRPr b="0" lang="es-ES" sz="2000" spc="-1" strike="noStrike">
              <a:solidFill>
                <a:srgbClr val="000000"/>
              </a:solidFill>
              <a:latin typeface="Arial"/>
            </a:endParaRPr>
          </a:p>
          <a:p>
            <a:pPr marL="457200" indent="0">
              <a:lnSpc>
                <a:spcPct val="100000"/>
              </a:lnSpc>
              <a:buNone/>
              <a:tabLst>
                <a:tab algn="l" pos="0"/>
              </a:tabLst>
            </a:pPr>
            <a:endParaRPr b="0" lang="es-ES" sz="2000" spc="-1" strike="noStrike">
              <a:solidFill>
                <a:srgbClr val="000000"/>
              </a:solidFill>
              <a:latin typeface="Arial"/>
            </a:endParaRPr>
          </a:p>
          <a:p>
            <a:pPr lvl="5" marL="285840" indent="-285840">
              <a:lnSpc>
                <a:spcPct val="100000"/>
              </a:lnSpc>
              <a:buClr>
                <a:srgbClr val="000000"/>
              </a:buClr>
              <a:buFont typeface="Wingdings" charset="2"/>
              <a:buChar char=""/>
              <a:tabLst>
                <a:tab algn="l" pos="0"/>
              </a:tabLst>
            </a:pPr>
            <a:r>
              <a:rPr b="0" lang="en-US" sz="2000" spc="-1" strike="noStrike">
                <a:solidFill>
                  <a:srgbClr val="000000"/>
                </a:solidFill>
                <a:latin typeface="Arial"/>
              </a:rPr>
              <a:t>Conclusión</a:t>
            </a:r>
            <a:endParaRPr b="0" lang="es-ES" sz="2000" spc="-1" strike="noStrike">
              <a:solidFill>
                <a:srgbClr val="000000"/>
              </a:solidFill>
              <a:latin typeface="Arial"/>
            </a:endParaRPr>
          </a:p>
          <a:p>
            <a:pPr lvl="7" marL="743040" indent="-285840">
              <a:lnSpc>
                <a:spcPct val="100000"/>
              </a:lnSpc>
              <a:buClr>
                <a:srgbClr val="000000"/>
              </a:buClr>
              <a:buFont typeface="Courier New"/>
              <a:buChar char="o"/>
              <a:tabLst>
                <a:tab algn="l" pos="0"/>
              </a:tabLst>
            </a:pPr>
            <a:r>
              <a:rPr b="1" lang="en-US" sz="2000" spc="-1" strike="noStrike">
                <a:solidFill>
                  <a:srgbClr val="000000"/>
                </a:solidFill>
                <a:latin typeface="Arial"/>
              </a:rPr>
              <a:t>Historia &gt; Implicación emocional público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35" name="PlaceHolder 3"/>
          <p:cNvSpPr>
            <a:spLocks noGrp="1"/>
          </p:cNvSpPr>
          <p:nvPr>
            <p:ph type="sldNum" idx="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pc="-1" strike="noStrike">
                <a:solidFill>
                  <a:srgbClr val="000000"/>
                </a:solidFill>
                <a:latin typeface="Times New Roman"/>
              </a:defRPr>
            </a:lvl1pPr>
          </a:lstStyle>
          <a:p>
            <a:pPr indent="0" algn="r">
              <a:lnSpc>
                <a:spcPct val="100000"/>
              </a:lnSpc>
              <a:buNone/>
              <a:tabLst>
                <a:tab algn="l" pos="0"/>
              </a:tabLst>
            </a:pPr>
            <a:fld id="{27CA06EB-6280-4D5B-A56A-DDF0BC724460}" type="slidenum">
              <a:rPr b="0" lang="es-ES"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5680" cy="3085560"/>
          </a:xfrm>
          <a:prstGeom prst="rect">
            <a:avLst/>
          </a:prstGeom>
          <a:ln w="0">
            <a:noFill/>
          </a:ln>
        </p:spPr>
      </p:sp>
      <p:sp>
        <p:nvSpPr>
          <p:cNvPr id="2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90000"/>
              </a:lnSpc>
              <a:spcBef>
                <a:spcPts val="1001"/>
              </a:spcBef>
              <a:buNone/>
              <a:tabLst>
                <a:tab algn="l" pos="0"/>
              </a:tabLst>
            </a:pPr>
            <a:endParaRPr b="0" lang="es-ES" sz="2000" spc="-1" strike="noStrike">
              <a:solidFill>
                <a:srgbClr val="000000"/>
              </a:solidFill>
              <a:latin typeface="Arial"/>
            </a:endParaRPr>
          </a:p>
          <a:p>
            <a:pPr marL="216000" indent="0">
              <a:lnSpc>
                <a:spcPct val="90000"/>
              </a:lnSpc>
              <a:spcBef>
                <a:spcPts val="1001"/>
              </a:spcBef>
              <a:buNone/>
              <a:tabLst>
                <a:tab algn="l" pos="0"/>
              </a:tabLst>
            </a:pPr>
            <a:r>
              <a:rPr b="0" lang="en-US" sz="2000" spc="-1" strike="noStrike">
                <a:solidFill>
                  <a:srgbClr val="000000"/>
                </a:solidFill>
                <a:latin typeface="Arial"/>
              </a:rPr>
              <a:t>[ Aquiles era un guerrero invulnerable excepto en su talón. Según el mito, su madre, Tetis, lo sumergió en el río Estigia para hacerlo invulnerable, pero al sostenerlo por el talón, esa parte de su cuerpo no quedó sumergida y permaneció vulnerable. Esta vulnerabilidad resultó fatal cuando, durante la Guerra de Troya, Paris lo hirió con una flecha en el talón, causándole la muerte ]</a:t>
            </a:r>
            <a:endParaRPr b="0" lang="es-ES" sz="2000" spc="-1" strike="noStrike">
              <a:solidFill>
                <a:srgbClr val="000000"/>
              </a:solidFill>
              <a:latin typeface="Arial"/>
            </a:endParaRPr>
          </a:p>
          <a:p>
            <a:pPr marL="216000" indent="0">
              <a:lnSpc>
                <a:spcPct val="90000"/>
              </a:lnSpc>
              <a:spcBef>
                <a:spcPts val="1001"/>
              </a:spcBef>
              <a:buNone/>
              <a:tabLst>
                <a:tab algn="l" pos="0"/>
              </a:tabLst>
            </a:pPr>
            <a:endParaRPr b="0" lang="es-ES" sz="2000" spc="-1" strike="noStrike">
              <a:solidFill>
                <a:srgbClr val="000000"/>
              </a:solidFill>
              <a:latin typeface="Arial"/>
            </a:endParaRPr>
          </a:p>
          <a:p>
            <a:pPr marL="285840" indent="-285840">
              <a:lnSpc>
                <a:spcPct val="90000"/>
              </a:lnSpc>
              <a:spcBef>
                <a:spcPts val="1001"/>
              </a:spcBef>
              <a:buClr>
                <a:srgbClr val="000000"/>
              </a:buClr>
              <a:buFont typeface="Arial"/>
              <a:buChar char="•"/>
              <a:tabLst>
                <a:tab algn="l" pos="0"/>
              </a:tabLst>
            </a:pPr>
            <a:r>
              <a:rPr b="1" lang="en-US" sz="2000" spc="-1" strike="noStrike">
                <a:solidFill>
                  <a:srgbClr val="000000"/>
                </a:solidFill>
                <a:latin typeface="Arial"/>
              </a:rPr>
              <a:t>Conclusiones</a:t>
            </a:r>
            <a:endParaRPr b="0" lang="es-ES" sz="2000" spc="-1" strike="noStrike">
              <a:solidFill>
                <a:srgbClr val="000000"/>
              </a:solidFill>
              <a:latin typeface="Arial"/>
            </a:endParaRPr>
          </a:p>
          <a:p>
            <a:pPr lvl="1" marL="432000" indent="-216000">
              <a:lnSpc>
                <a:spcPct val="90000"/>
              </a:lnSpc>
              <a:spcBef>
                <a:spcPts val="499"/>
              </a:spcBef>
              <a:buClr>
                <a:srgbClr val="000000"/>
              </a:buClr>
              <a:buFont typeface="Courier New,monospace"/>
              <a:buChar char="•"/>
              <a:tabLst>
                <a:tab algn="l" pos="0"/>
              </a:tabLst>
            </a:pPr>
            <a:r>
              <a:rPr b="0" lang="en-US" sz="2000" spc="-1" strike="noStrike">
                <a:solidFill>
                  <a:srgbClr val="000000"/>
                </a:solidFill>
                <a:latin typeface="Arial"/>
              </a:rPr>
              <a:t>No te compliques</a:t>
            </a:r>
            <a:endParaRPr b="0" lang="es-ES" sz="2000" spc="-1" strike="noStrike">
              <a:solidFill>
                <a:srgbClr val="000000"/>
              </a:solidFill>
              <a:latin typeface="Arial"/>
            </a:endParaRPr>
          </a:p>
          <a:p>
            <a:pPr lvl="1" marL="432000" indent="-216000">
              <a:lnSpc>
                <a:spcPct val="90000"/>
              </a:lnSpc>
              <a:spcBef>
                <a:spcPts val="499"/>
              </a:spcBef>
              <a:buClr>
                <a:srgbClr val="000000"/>
              </a:buClr>
              <a:buFont typeface="Courier New,monospace"/>
              <a:buChar char="•"/>
              <a:tabLst>
                <a:tab algn="l" pos="0"/>
              </a:tabLst>
            </a:pPr>
            <a:r>
              <a:rPr b="0" lang="en-US" sz="2000" spc="-1" strike="noStrike">
                <a:solidFill>
                  <a:srgbClr val="000000"/>
                </a:solidFill>
                <a:latin typeface="Arial"/>
              </a:rPr>
              <a:t>Corrige sin piedad</a:t>
            </a:r>
            <a:endParaRPr b="0" lang="es-ES" sz="2000" spc="-1" strike="noStrike">
              <a:solidFill>
                <a:srgbClr val="000000"/>
              </a:solidFill>
              <a:latin typeface="Arial"/>
            </a:endParaRPr>
          </a:p>
          <a:p>
            <a:pPr lvl="1" marL="432000" indent="-216000">
              <a:lnSpc>
                <a:spcPct val="90000"/>
              </a:lnSpc>
              <a:spcBef>
                <a:spcPts val="499"/>
              </a:spcBef>
              <a:buClr>
                <a:srgbClr val="000000"/>
              </a:buClr>
              <a:buFont typeface="Courier New,monospace"/>
              <a:buChar char="•"/>
              <a:tabLst>
                <a:tab algn="l" pos="0"/>
              </a:tabLst>
            </a:pPr>
            <a:r>
              <a:rPr b="0" lang="en-US" sz="2000" spc="-1" strike="noStrike">
                <a:solidFill>
                  <a:srgbClr val="000000"/>
                </a:solidFill>
                <a:latin typeface="Arial"/>
              </a:rPr>
              <a:t>Se auténtico</a:t>
            </a:r>
            <a:endParaRPr b="0" lang="es-ES" sz="2000" spc="-1" strike="noStrike">
              <a:solidFill>
                <a:srgbClr val="000000"/>
              </a:solidFill>
              <a:latin typeface="Arial"/>
            </a:endParaRPr>
          </a:p>
          <a:p>
            <a:pPr lvl="1" marL="432000" indent="-216000">
              <a:lnSpc>
                <a:spcPct val="90000"/>
              </a:lnSpc>
              <a:spcBef>
                <a:spcPts val="499"/>
              </a:spcBef>
              <a:buClr>
                <a:srgbClr val="000000"/>
              </a:buClr>
              <a:buFont typeface="Courier New,monospace"/>
              <a:buChar char="•"/>
              <a:tabLst>
                <a:tab algn="l" pos="0"/>
              </a:tabLst>
            </a:pPr>
            <a:r>
              <a:rPr b="0" lang="es-ES" sz="2000" spc="-1" strike="noStrike">
                <a:solidFill>
                  <a:srgbClr val="000000"/>
                </a:solidFill>
                <a:latin typeface="Arial"/>
              </a:rPr>
              <a:t>No comunique para si mismo, comunique para su público</a:t>
            </a:r>
            <a:endParaRPr b="0" lang="es-ES" sz="2000" spc="-1" strike="noStrike">
              <a:solidFill>
                <a:srgbClr val="000000"/>
              </a:solidFill>
              <a:latin typeface="Arial"/>
            </a:endParaRPr>
          </a:p>
          <a:p>
            <a:pPr lvl="1" marL="432000" indent="-216000">
              <a:lnSpc>
                <a:spcPct val="90000"/>
              </a:lnSpc>
              <a:spcBef>
                <a:spcPts val="499"/>
              </a:spcBef>
              <a:buClr>
                <a:srgbClr val="000000"/>
              </a:buClr>
              <a:buFont typeface="Courier New,monospace"/>
              <a:buChar char="•"/>
              <a:tabLst>
                <a:tab algn="l" pos="0"/>
              </a:tabLst>
            </a:pPr>
            <a:r>
              <a:rPr b="0" lang="es-ES" sz="2000" spc="-1" strike="noStrike">
                <a:solidFill>
                  <a:srgbClr val="000000"/>
                </a:solidFill>
                <a:latin typeface="Arial"/>
              </a:rPr>
              <a:t>La historia no es para ti, es para ellos</a:t>
            </a:r>
            <a:endParaRPr b="0" lang="es-ES" sz="2000" spc="-1" strike="noStrike">
              <a:solidFill>
                <a:srgbClr val="000000"/>
              </a:solidFill>
              <a:latin typeface="Arial"/>
            </a:endParaRPr>
          </a:p>
        </p:txBody>
      </p:sp>
      <p:sp>
        <p:nvSpPr>
          <p:cNvPr id="238" name="PlaceHolder 3"/>
          <p:cNvSpPr>
            <a:spLocks noGrp="1"/>
          </p:cNvSpPr>
          <p:nvPr>
            <p:ph type="sldNum" idx="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pc="-1" strike="noStrike">
                <a:solidFill>
                  <a:srgbClr val="000000"/>
                </a:solidFill>
                <a:latin typeface="Times New Roman"/>
              </a:defRPr>
            </a:lvl1pPr>
          </a:lstStyle>
          <a:p>
            <a:pPr indent="0" algn="r">
              <a:lnSpc>
                <a:spcPct val="100000"/>
              </a:lnSpc>
              <a:buNone/>
              <a:tabLst>
                <a:tab algn="l" pos="0"/>
              </a:tabLst>
            </a:pPr>
            <a:fld id="{95FD44F0-1CEB-487A-AFC1-FB7377921CB7}" type="slidenum">
              <a:rPr b="0" lang="es-ES"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5680" cy="3085560"/>
          </a:xfrm>
          <a:prstGeom prst="rect">
            <a:avLst/>
          </a:prstGeom>
          <a:ln w="0">
            <a:noFill/>
          </a:ln>
        </p:spPr>
      </p:sp>
      <p:sp>
        <p:nvSpPr>
          <p:cNvPr id="2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 "</a:t>
            </a:r>
            <a:r>
              <a:rPr b="1" lang="en-US" sz="2000" spc="-1" strike="noStrike">
                <a:solidFill>
                  <a:srgbClr val="000000"/>
                </a:solidFill>
                <a:latin typeface="Arial"/>
              </a:rPr>
              <a:t>Citizen Kane</a:t>
            </a:r>
            <a:r>
              <a:rPr b="0" lang="en-US" sz="2000" spc="-1" strike="noStrike">
                <a:solidFill>
                  <a:srgbClr val="000000"/>
                </a:solidFill>
                <a:latin typeface="Arial"/>
              </a:rPr>
              <a:t>" cuenta la historia de </a:t>
            </a:r>
            <a:r>
              <a:rPr b="1" lang="en-US" sz="2000" spc="-1" strike="noStrike">
                <a:solidFill>
                  <a:srgbClr val="000000"/>
                </a:solidFill>
                <a:latin typeface="Arial"/>
              </a:rPr>
              <a:t>Charles Foster Kane</a:t>
            </a:r>
            <a:r>
              <a:rPr b="0" lang="en-US" sz="2000" spc="-1" strike="noStrike">
                <a:solidFill>
                  <a:srgbClr val="000000"/>
                </a:solidFill>
                <a:latin typeface="Arial"/>
              </a:rPr>
              <a:t>, un magnate de la prensa enormemente rico. La película comienza con la muerte de Kane en su mansión Xanadu, donde su última palabra es "Rosebud". Un periodista, Jerry Thompson, es enviado a investigar el significado de esta palabra. A través de una serie de entrevistas con personas cercanas a Kane, se revela su vida: desde su humilde infancia hasta su ascenso al poder y la riqueza, su influencia en los medios, y su eventual soledad y decadencia. La narrativa está estructurada en flashbacks, que muestran tanto su éxito profesional como sus fracasos personales. Al final, se descubre que "Rosebud" era el nombre de su trineo de la infancia, simbolizando la pérdida de la inocencia y la felicidad simple de sus primeros años. </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La </a:t>
            </a:r>
            <a:r>
              <a:rPr b="1" lang="en-US" sz="2000" spc="-1" strike="noStrike">
                <a:solidFill>
                  <a:srgbClr val="000000"/>
                </a:solidFill>
                <a:latin typeface="Arial"/>
              </a:rPr>
              <a:t>estructura narrativa</a:t>
            </a:r>
            <a:r>
              <a:rPr b="0" lang="en-US" sz="2000" spc="-1" strike="noStrike">
                <a:solidFill>
                  <a:srgbClr val="000000"/>
                </a:solidFill>
                <a:latin typeface="Arial"/>
              </a:rPr>
              <a:t> de </a:t>
            </a:r>
            <a:r>
              <a:rPr b="0" i="1" lang="en-US" sz="2000" spc="-1" strike="noStrike">
                <a:solidFill>
                  <a:srgbClr val="000000"/>
                </a:solidFill>
                <a:latin typeface="Arial"/>
              </a:rPr>
              <a:t>Citizen Kane</a:t>
            </a:r>
            <a:r>
              <a:rPr b="0" lang="en-US" sz="2000" spc="-1" strike="noStrike">
                <a:solidFill>
                  <a:srgbClr val="000000"/>
                </a:solidFill>
                <a:latin typeface="Arial"/>
              </a:rPr>
              <a:t>, dirigida por Orson Welles, es notablemente innovadora y se distingue por su formato no lineal.</a:t>
            </a:r>
            <a:endParaRPr b="0" lang="es-ES" sz="2000" spc="-1" strike="noStrike">
              <a:solidFill>
                <a:srgbClr val="000000"/>
              </a:solidFill>
              <a:latin typeface="Arial"/>
            </a:endParaRPr>
          </a:p>
          <a:p>
            <a:pPr marL="216000" indent="0">
              <a:lnSpc>
                <a:spcPct val="100000"/>
              </a:lnSpc>
              <a:buNone/>
              <a:tabLst>
                <a:tab algn="l" pos="0"/>
              </a:tabLst>
            </a:pPr>
            <a:endParaRPr b="0" lang="es-E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Estructura narrativa:</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Estructura Circular</a:t>
            </a:r>
            <a:r>
              <a:rPr b="0" lang="en-US" sz="2000" spc="-1" strike="noStrike">
                <a:solidFill>
                  <a:srgbClr val="000000"/>
                </a:solidFill>
                <a:latin typeface="Arial"/>
              </a:rPr>
              <a:t>: La película inicia con la muerte de Charles Foster Kane y su última palabra, "Rosebud". Luego, a través de una serie de flashbacks, se reconstruye su vida mediante las entrevistas que un periodista realiza a personas cercanas a Kane.</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Uso de Flashbacks</a:t>
            </a:r>
            <a:r>
              <a:rPr b="0" lang="en-US" sz="2000" spc="-1" strike="noStrike">
                <a:solidFill>
                  <a:srgbClr val="000000"/>
                </a:solidFill>
                <a:latin typeface="Arial"/>
              </a:rPr>
              <a:t>: Los flashbacks son la herramienta principal para narrar la historia. Cada entrevista ofrece una perspectiva diferente sobre Kane, revelando aspectos distintos de su personalidad y su vida, lo que permite al espectador armar el "puzzle" de su biografía de manera no cronológica.</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Formato Periodístico</a:t>
            </a:r>
            <a:r>
              <a:rPr b="0" lang="en-US" sz="2000" spc="-1" strike="noStrike">
                <a:solidFill>
                  <a:srgbClr val="000000"/>
                </a:solidFill>
                <a:latin typeface="Arial"/>
              </a:rPr>
              <a:t>: La búsqueda del significado de "Rosebud" por parte del periodista, Thompson, actúa como hilo conductor de la trama. Este enfoque periodístico proporciona una estructura que permite saltar en el tiempo y cambiar de perspectiva sin perder coherencia narrativa.</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Perspectivas Múltiples</a:t>
            </a:r>
            <a:r>
              <a:rPr b="0" lang="en-US" sz="2000" spc="-1" strike="noStrike">
                <a:solidFill>
                  <a:srgbClr val="000000"/>
                </a:solidFill>
                <a:latin typeface="Arial"/>
              </a:rPr>
              <a:t>: La historia de Kane es contada desde múltiples puntos de vista, cada uno aportando información única y a veces contradictoria sobre su vida y carácter. Esto refuerza la idea de que la verdad es compleja y multifacética.</a:t>
            </a: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1" lang="en-US" sz="2000" spc="-1" strike="noStrike">
                <a:solidFill>
                  <a:srgbClr val="000000"/>
                </a:solidFill>
                <a:latin typeface="Arial"/>
              </a:rPr>
              <a:t>Narrativa Metafísica</a:t>
            </a:r>
            <a:r>
              <a:rPr b="0" lang="en-US" sz="2000" spc="-1" strike="noStrike">
                <a:solidFill>
                  <a:srgbClr val="000000"/>
                </a:solidFill>
                <a:latin typeface="Arial"/>
              </a:rPr>
              <a:t>: La elección de un enfoque metafísico, en el cual la narrativa no sigue una progresión temporal tradicional, añade una profundidad emocional y física a la historia, alineándose con los temas de memoria y percepción. ]</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Intro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Fundamentos </a:t>
            </a:r>
            <a:r>
              <a:rPr b="0" lang="en-US" sz="2000" spc="-1" strike="noStrike">
                <a:solidFill>
                  <a:srgbClr val="000000"/>
                </a:solidFill>
                <a:latin typeface="Arial"/>
              </a:rPr>
              <a:t>narración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La gran idea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La historia en 3 minutos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Guiones gráficos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Contenido a incluir</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Orden y flujo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La historia </a:t>
            </a:r>
            <a:r>
              <a:rPr b="1" lang="en-US" sz="2000" spc="-1" strike="noStrike">
                <a:solidFill>
                  <a:srgbClr val="000000"/>
                </a:solidFill>
                <a:latin typeface="Arial"/>
              </a:rPr>
              <a:t>une </a:t>
            </a:r>
            <a:r>
              <a:rPr b="0" lang="en-US" sz="2000" spc="-1" strike="noStrike">
                <a:solidFill>
                  <a:srgbClr val="000000"/>
                </a:solidFill>
                <a:latin typeface="Arial"/>
              </a:rPr>
              <a:t>la información</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El </a:t>
            </a:r>
            <a:r>
              <a:rPr b="1" lang="en-US" sz="2000" spc="-1" strike="noStrike">
                <a:solidFill>
                  <a:srgbClr val="000000"/>
                </a:solidFill>
                <a:latin typeface="Arial"/>
              </a:rPr>
              <a:t>comienzo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Presentación elementos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Escenario / Contexto</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Protagonista/s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Situación no resuelta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Desenlace deseado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Implicar </a:t>
            </a:r>
            <a:r>
              <a:rPr b="0" lang="en-US" sz="2000" spc="-1" strike="noStrike">
                <a:solidFill>
                  <a:srgbClr val="000000"/>
                </a:solidFill>
                <a:latin typeface="Arial"/>
              </a:rPr>
              <a:t>público</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¿Por qué debo prestar atención?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¿Qué gano yo?</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Desequilibrio-equilibrio-solución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Problema &gt; Solución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Conflicto y tensión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Historia “rosa” &gt; plana, lineal &gt; aburrida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El </a:t>
            </a:r>
            <a:r>
              <a:rPr b="1" lang="en-US" sz="2000" spc="-1" strike="noStrike">
                <a:solidFill>
                  <a:srgbClr val="000000"/>
                </a:solidFill>
                <a:latin typeface="Arial"/>
              </a:rPr>
              <a:t>medio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s-ES" sz="2000" spc="-1" strike="noStrike">
                <a:solidFill>
                  <a:srgbClr val="000000"/>
                </a:solidFill>
                <a:latin typeface="Arial"/>
              </a:rPr>
              <a:t>“</a:t>
            </a:r>
            <a:r>
              <a:rPr b="0" lang="es-ES" sz="2000" spc="-1" strike="noStrike">
                <a:solidFill>
                  <a:srgbClr val="000000"/>
                </a:solidFill>
                <a:latin typeface="Arial"/>
              </a:rPr>
              <a:t>Lo que podría ser” &gt; necesidad actuar &gt; implicación público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Resolución problema &lt; Atención público</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Convencer al público de tu solución</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1" lang="en-US" sz="2000" spc="-1" strike="noStrike">
                <a:solidFill>
                  <a:srgbClr val="000000"/>
                </a:solidFill>
                <a:latin typeface="Arial"/>
              </a:rPr>
              <a:t>Técnicas </a:t>
            </a:r>
            <a:r>
              <a:rPr b="0" lang="en-US" sz="2000" spc="-1" strike="noStrike">
                <a:solidFill>
                  <a:srgbClr val="000000"/>
                </a:solidFill>
                <a:latin typeface="Arial"/>
              </a:rPr>
              <a:t>persuasión [ÁMBITO </a:t>
            </a:r>
            <a:r>
              <a:rPr b="1" lang="en-US" sz="2000" spc="-1" strike="noStrike">
                <a:solidFill>
                  <a:srgbClr val="000000"/>
                </a:solidFill>
                <a:latin typeface="Arial"/>
              </a:rPr>
              <a:t>EMPRESARIAL</a:t>
            </a:r>
            <a:r>
              <a:rPr b="0" lang="en-US" sz="2000" spc="-1" strike="noStrike">
                <a:solidFill>
                  <a:srgbClr val="000000"/>
                </a:solidFill>
                <a:latin typeface="Arial"/>
              </a:rPr>
              <a:t>]</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Desarrolla problema &lt; Antecedentes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Contexto externo</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Ejemplos para ilustar la cuestión</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Datos que demuestran el problema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Explique futuro sin cambios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Discutir posibles opciones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Ventajas solución planteada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Explique posición del público para tomar decisión</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Ganar dinero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Vencer a competencia</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Ganar cuota de mercado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Ahorrar recurso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Eliminar exceso</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Innovar</a:t>
            </a:r>
            <a:endParaRPr b="0" lang="es-ES" sz="2000" spc="-1" strike="noStrike">
              <a:solidFill>
                <a:srgbClr val="000000"/>
              </a:solidFill>
              <a:latin typeface="Arial"/>
            </a:endParaRPr>
          </a:p>
          <a:p>
            <a:pPr lvl="3" marL="1542960" indent="-171360">
              <a:lnSpc>
                <a:spcPct val="100000"/>
              </a:lnSpc>
              <a:buClr>
                <a:srgbClr val="000000"/>
              </a:buClr>
              <a:buFont typeface="Symbol"/>
              <a:buChar char="•"/>
              <a:tabLst>
                <a:tab algn="l" pos="0"/>
              </a:tabLst>
            </a:pPr>
            <a:r>
              <a:rPr b="0" lang="en-US" sz="2000" spc="-1" strike="noStrike">
                <a:solidFill>
                  <a:srgbClr val="000000"/>
                </a:solidFill>
                <a:latin typeface="Arial"/>
              </a:rPr>
              <a:t>Etc...</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Escriba primero los </a:t>
            </a:r>
            <a:r>
              <a:rPr b="1" lang="en-US" sz="2000" spc="-1" strike="noStrike">
                <a:solidFill>
                  <a:srgbClr val="000000"/>
                </a:solidFill>
                <a:latin typeface="Arial"/>
              </a:rPr>
              <a:t>titulares</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Titulares en nota adhesiva</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Cambie orden para obtener flujo</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Titular &gt; Título diapositivas</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a:p>
            <a:pPr marL="171360" indent="-171360">
              <a:lnSpc>
                <a:spcPct val="100000"/>
              </a:lnSpc>
              <a:buClr>
                <a:srgbClr val="000000"/>
              </a:buClr>
              <a:buFont typeface="Arial"/>
              <a:buChar char="•"/>
              <a:tabLst>
                <a:tab algn="l" pos="0"/>
              </a:tabLst>
            </a:pPr>
            <a:r>
              <a:rPr b="0" lang="en-US" sz="2000" spc="-1" strike="noStrike">
                <a:solidFill>
                  <a:srgbClr val="000000"/>
                </a:solidFill>
                <a:latin typeface="Arial"/>
              </a:rPr>
              <a:t>El final</a:t>
            </a:r>
            <a:endParaRPr b="0" lang="es-ES" sz="2000" spc="-1" strike="noStrike">
              <a:solidFill>
                <a:srgbClr val="000000"/>
              </a:solidFill>
              <a:latin typeface="Arial"/>
            </a:endParaRPr>
          </a:p>
          <a:p>
            <a:pPr lvl="1" marL="6285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Llamada a  la </a:t>
            </a:r>
            <a:r>
              <a:rPr b="1" lang="en-US" sz="2000" spc="-1" strike="noStrike">
                <a:solidFill>
                  <a:srgbClr val="000000"/>
                </a:solidFill>
                <a:latin typeface="Arial"/>
              </a:rPr>
              <a:t>acción </a:t>
            </a:r>
            <a:r>
              <a:rPr b="0" lang="en-US" sz="2000" spc="-1" strike="noStrike">
                <a:solidFill>
                  <a:srgbClr val="000000"/>
                </a:solidFill>
                <a:latin typeface="Arial"/>
              </a:rPr>
              <a:t>al público</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Enlazar con el problema inicio </a:t>
            </a:r>
            <a:endParaRPr b="0" lang="es-ES" sz="2000" spc="-1" strike="noStrike">
              <a:solidFill>
                <a:srgbClr val="000000"/>
              </a:solidFill>
              <a:latin typeface="Arial"/>
            </a:endParaRPr>
          </a:p>
          <a:p>
            <a:pPr lvl="2" marL="1085760" indent="-171360">
              <a:lnSpc>
                <a:spcPct val="100000"/>
              </a:lnSpc>
              <a:buClr>
                <a:srgbClr val="000000"/>
              </a:buClr>
              <a:buFont typeface="Wingdings" charset="2"/>
              <a:buChar char=""/>
              <a:tabLst>
                <a:tab algn="l" pos="0"/>
              </a:tabLst>
            </a:pPr>
            <a:r>
              <a:rPr b="0" lang="en-US" sz="2000" spc="-1" strike="noStrike">
                <a:solidFill>
                  <a:srgbClr val="000000"/>
                </a:solidFill>
                <a:latin typeface="Arial"/>
              </a:rPr>
              <a:t>Sensación urgencia</a:t>
            </a:r>
            <a:endParaRPr b="0" lang="es-ES" sz="2000" spc="-1" strike="noStrike">
              <a:solidFill>
                <a:srgbClr val="000000"/>
              </a:solidFill>
              <a:latin typeface="Arial"/>
            </a:endParaRPr>
          </a:p>
          <a:p>
            <a:pPr indent="0">
              <a:lnSpc>
                <a:spcPct val="100000"/>
              </a:lnSpc>
              <a:buNone/>
              <a:tabLst>
                <a:tab algn="l" pos="0"/>
              </a:tabLst>
            </a:pPr>
            <a:endParaRPr b="0" lang="es-ES" sz="2000" spc="-1" strike="noStrike">
              <a:solidFill>
                <a:srgbClr val="000000"/>
              </a:solidFill>
              <a:latin typeface="Arial"/>
            </a:endParaRPr>
          </a:p>
        </p:txBody>
      </p:sp>
      <p:sp>
        <p:nvSpPr>
          <p:cNvPr id="241" name="PlaceHolder 3"/>
          <p:cNvSpPr>
            <a:spLocks noGrp="1"/>
          </p:cNvSpPr>
          <p:nvPr>
            <p:ph type="sldNum" idx="4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pc="-1" strike="noStrike">
                <a:solidFill>
                  <a:srgbClr val="000000"/>
                </a:solidFill>
                <a:latin typeface="Times New Roman"/>
              </a:defRPr>
            </a:lvl1pPr>
          </a:lstStyle>
          <a:p>
            <a:pPr indent="0" algn="r">
              <a:lnSpc>
                <a:spcPct val="100000"/>
              </a:lnSpc>
              <a:buNone/>
              <a:tabLst>
                <a:tab algn="l" pos="0"/>
              </a:tabLst>
            </a:pPr>
            <a:fld id="{046A9568-DDE7-48CB-9223-68F671DC26C5}" type="slidenum">
              <a:rPr b="0" lang="es-ES" sz="1200" spc="-1" strike="noStrike">
                <a:solidFill>
                  <a:srgbClr val="000000"/>
                </a:solidFill>
                <a:latin typeface="Times New Roman"/>
              </a:rPr>
              <a:t>35</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5" name="PlaceHolder 2"/>
          <p:cNvSpPr>
            <a:spLocks noGrp="1"/>
          </p:cNvSpPr>
          <p:nvPr>
            <p:ph type="subTitle"/>
          </p:nvPr>
        </p:nvSpPr>
        <p:spPr>
          <a:xfrm>
            <a:off x="838080" y="1825560"/>
            <a:ext cx="10514880" cy="435060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3C8EBEE-BF77-488C-BE61-CCCBECE1AD15}"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374946DD-EBA0-45F1-AB36-E749A6038559}" type="slidenum">
              <a:t>&lt;#&gt;</a:t>
            </a:fld>
          </a:p>
        </p:txBody>
      </p:sp>
      <p:sp>
        <p:nvSpPr>
          <p:cNvPr id="4" name="PlaceHolder 3"/>
          <p:cNvSpPr>
            <a:spLocks noGrp="1"/>
          </p:cNvSpPr>
          <p:nvPr>
            <p:ph type="dt" idx="30"/>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0042D191-DFC3-4305-98BE-8160DBB49B97}" type="slidenum">
              <a:t>&lt;#&gt;</a:t>
            </a:fld>
          </a:p>
        </p:txBody>
      </p:sp>
      <p:sp>
        <p:nvSpPr>
          <p:cNvPr id="4" name="PlaceHolder 3"/>
          <p:cNvSpPr>
            <a:spLocks noGrp="1"/>
          </p:cNvSpPr>
          <p:nvPr>
            <p:ph type="dt" idx="3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FBF7C7C-873C-49E4-8D89-16C482AE90A8}" type="slidenum">
              <a:t>&lt;#&gt;</a:t>
            </a:fld>
          </a:p>
        </p:txBody>
      </p:sp>
      <p:sp>
        <p:nvSpPr>
          <p:cNvPr id="4" name="PlaceHolder 3"/>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79F34A2-DE7B-4FEC-86E9-275B9DE43CC2}" type="slidenum">
              <a:t>&lt;#&gt;</a:t>
            </a:fld>
          </a:p>
        </p:txBody>
      </p:sp>
      <p:sp>
        <p:nvSpPr>
          <p:cNvPr id="4" name="PlaceHolder 3"/>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8" name="PlaceHolder 2"/>
          <p:cNvSpPr>
            <a:spLocks noGrp="1"/>
          </p:cNvSpPr>
          <p:nvPr>
            <p:ph/>
          </p:nvPr>
        </p:nvSpPr>
        <p:spPr>
          <a:xfrm>
            <a:off x="838080" y="1825560"/>
            <a:ext cx="10514880" cy="4350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233398F-A3EF-44C6-ACA1-3F5DC3486136}"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7B0072FF-7993-433C-BB09-F4E80106CC79}" type="slidenum">
              <a:t>&lt;#&gt;</a:t>
            </a:fld>
          </a:p>
        </p:txBody>
      </p:sp>
      <p:sp>
        <p:nvSpPr>
          <p:cNvPr id="4" name="PlaceHolder 3"/>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9" name="PlaceHolder 2"/>
          <p:cNvSpPr>
            <a:spLocks noGrp="1"/>
          </p:cNvSpPr>
          <p:nvPr>
            <p:ph/>
          </p:nvPr>
        </p:nvSpPr>
        <p:spPr>
          <a:xfrm>
            <a:off x="838080" y="1825560"/>
            <a:ext cx="5131080" cy="4350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30" name="PlaceHolder 3"/>
          <p:cNvSpPr>
            <a:spLocks noGrp="1"/>
          </p:cNvSpPr>
          <p:nvPr>
            <p:ph/>
          </p:nvPr>
        </p:nvSpPr>
        <p:spPr>
          <a:xfrm>
            <a:off x="6226200" y="1825560"/>
            <a:ext cx="5131080" cy="4350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49F4E5E-4080-4AE3-A044-6039F22D94A4}" type="slidenum">
              <a:t>&lt;#&gt;</a:t>
            </a:fld>
          </a:p>
        </p:txBody>
      </p:sp>
      <p:sp>
        <p:nvSpPr>
          <p:cNvPr id="7" name="PlaceHolder 6"/>
          <p:cNvSpPr>
            <a:spLocks noGrp="1"/>
          </p:cNvSpPr>
          <p:nvPr>
            <p:ph type="dt" idx="18"/>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8D65EC35-7647-430A-9C6A-7E3E8E934F74}" type="slidenum">
              <a:t>&lt;#&gt;</a:t>
            </a:fld>
          </a:p>
        </p:txBody>
      </p:sp>
      <p:sp>
        <p:nvSpPr>
          <p:cNvPr id="4" name="PlaceHolder 3"/>
          <p:cNvSpPr>
            <a:spLocks noGrp="1"/>
          </p:cNvSpPr>
          <p:nvPr>
            <p:ph type="dt" idx="21"/>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FE1189E9-C573-49D3-AA92-E8CBD90F00F4}" type="slidenum">
              <a:t>&lt;#&gt;</a:t>
            </a:fld>
          </a:p>
        </p:txBody>
      </p:sp>
      <p:sp>
        <p:nvSpPr>
          <p:cNvPr id="5" name="PlaceHolder 4"/>
          <p:cNvSpPr>
            <a:spLocks noGrp="1"/>
          </p:cNvSpPr>
          <p:nvPr>
            <p:ph type="dt" idx="24"/>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CC0AD31B-86CB-4D2B-8235-2B162536A87C}" type="slidenum">
              <a:t>&lt;#&gt;</a:t>
            </a:fld>
          </a:p>
        </p:txBody>
      </p:sp>
      <p:sp>
        <p:nvSpPr>
          <p:cNvPr id="4" name="PlaceHolder 3"/>
          <p:cNvSpPr>
            <a:spLocks noGrp="1"/>
          </p:cNvSpPr>
          <p:nvPr>
            <p:ph type="dt" idx="27"/>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D6DE43D2-C441-44AC-9480-A68836B42F85}"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ftr" idx="2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3" name="PlaceHolder 2"/>
          <p:cNvSpPr>
            <a:spLocks noGrp="1"/>
          </p:cNvSpPr>
          <p:nvPr>
            <p:ph type="sldNum" idx="2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46DCE0D0-6872-4B59-8C9C-DD1011341CF4}"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44" name="PlaceHolder 3"/>
          <p:cNvSpPr>
            <a:spLocks noGrp="1"/>
          </p:cNvSpPr>
          <p:nvPr>
            <p:ph type="dt" idx="3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ftr" idx="3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6" name="PlaceHolder 2"/>
          <p:cNvSpPr>
            <a:spLocks noGrp="1"/>
          </p:cNvSpPr>
          <p:nvPr>
            <p:ph type="sldNum" idx="3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6D725333-444D-4830-9612-753E78CB5034}"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47" name="PlaceHolder 3"/>
          <p:cNvSpPr>
            <a:spLocks noGrp="1"/>
          </p:cNvSpPr>
          <p:nvPr>
            <p:ph type="dt" idx="3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7" name="PlaceHolder 2"/>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21505163-8D8F-4DAB-BF28-C86B0DCF1B93}"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8" name="PlaceHolder 3"/>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10" name="PlaceHolder 2"/>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51AEE1A3-4A6E-42FB-8068-B9DF398CCCB8}"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11" name="PlaceHolder 3"/>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3" name="PlaceHolder 2"/>
          <p:cNvSpPr>
            <a:spLocks noGrp="1"/>
          </p:cNvSpPr>
          <p:nvPr>
            <p:ph type="body"/>
          </p:nvPr>
        </p:nvSpPr>
        <p:spPr>
          <a:xfrm>
            <a:off x="838080" y="1825560"/>
            <a:ext cx="1051488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14" name="PlaceHolder 3"/>
          <p:cNvSpPr>
            <a:spLocks noGrp="1"/>
          </p:cNvSpPr>
          <p:nvPr>
            <p:ph type="ftr" idx="1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15" name="PlaceHolder 4"/>
          <p:cNvSpPr>
            <a:spLocks noGrp="1"/>
          </p:cNvSpPr>
          <p:nvPr>
            <p:ph type="sldNum" idx="1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A72B5837-8424-4C0A-A11C-91DD16F33B60}"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16" name="PlaceHolder 5"/>
          <p:cNvSpPr>
            <a:spLocks noGrp="1"/>
          </p:cNvSpPr>
          <p:nvPr>
            <p:ph type="dt" idx="1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ftr" idx="1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20" name="PlaceHolder 2"/>
          <p:cNvSpPr>
            <a:spLocks noGrp="1"/>
          </p:cNvSpPr>
          <p:nvPr>
            <p:ph type="sldNum" idx="1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D4938188-5C24-45B9-9517-324D3B02459C}"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21" name="PlaceHolder 3"/>
          <p:cNvSpPr>
            <a:spLocks noGrp="1"/>
          </p:cNvSpPr>
          <p:nvPr>
            <p:ph type="dt" idx="1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3" name="PlaceHolder 2"/>
          <p:cNvSpPr>
            <a:spLocks noGrp="1"/>
          </p:cNvSpPr>
          <p:nvPr>
            <p:ph type="body"/>
          </p:nvPr>
        </p:nvSpPr>
        <p:spPr>
          <a:xfrm>
            <a:off x="838080" y="1825560"/>
            <a:ext cx="513072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4" name="PlaceHolder 3"/>
          <p:cNvSpPr>
            <a:spLocks noGrp="1"/>
          </p:cNvSpPr>
          <p:nvPr>
            <p:ph type="body"/>
          </p:nvPr>
        </p:nvSpPr>
        <p:spPr>
          <a:xfrm>
            <a:off x="6226200" y="1825560"/>
            <a:ext cx="513072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5" name="PlaceHolder 4"/>
          <p:cNvSpPr>
            <a:spLocks noGrp="1"/>
          </p:cNvSpPr>
          <p:nvPr>
            <p:ph type="ftr" idx="1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26" name="PlaceHolder 5"/>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6EE0787D-BAED-4F6A-8E9D-F3F76354B5F5}"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27" name="PlaceHolder 6"/>
          <p:cNvSpPr>
            <a:spLocks noGrp="1"/>
          </p:cNvSpPr>
          <p:nvPr>
            <p:ph type="dt" idx="1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ftr" idx="1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32" name="PlaceHolder 2"/>
          <p:cNvSpPr>
            <a:spLocks noGrp="1"/>
          </p:cNvSpPr>
          <p:nvPr>
            <p:ph type="sldNum" idx="2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06C808E0-E655-4989-A48E-D0A9415414DF}"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33" name="PlaceHolder 3"/>
          <p:cNvSpPr>
            <a:spLocks noGrp="1"/>
          </p:cNvSpPr>
          <p:nvPr>
            <p:ph type="dt" idx="2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a:t>
            </a:r>
            <a:r>
              <a:rPr b="0" lang="es-ES" sz="1800" spc="-1" strike="noStrike">
                <a:solidFill>
                  <a:srgbClr val="000000"/>
                </a:solidFill>
                <a:latin typeface="Arial"/>
              </a:rPr>
              <a:t>del texto de título</a:t>
            </a:r>
            <a:endParaRPr b="0" lang="es-ES" sz="1800" spc="-1" strike="noStrike">
              <a:solidFill>
                <a:srgbClr val="000000"/>
              </a:solidFill>
              <a:latin typeface="Arial"/>
            </a:endParaRPr>
          </a:p>
        </p:txBody>
      </p:sp>
      <p:sp>
        <p:nvSpPr>
          <p:cNvPr id="35" name="PlaceHolder 2"/>
          <p:cNvSpPr>
            <a:spLocks noGrp="1"/>
          </p:cNvSpPr>
          <p:nvPr>
            <p:ph type="ftr" idx="2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36" name="PlaceHolder 3"/>
          <p:cNvSpPr>
            <a:spLocks noGrp="1"/>
          </p:cNvSpPr>
          <p:nvPr>
            <p:ph type="sldNum" idx="2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D8166B53-5EE0-45F9-9C30-1BEECE2354B1}"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37" name="PlaceHolder 4"/>
          <p:cNvSpPr>
            <a:spLocks noGrp="1"/>
          </p:cNvSpPr>
          <p:nvPr>
            <p:ph type="dt" idx="2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ftr" idx="2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0" name="PlaceHolder 2"/>
          <p:cNvSpPr>
            <a:spLocks noGrp="1"/>
          </p:cNvSpPr>
          <p:nvPr>
            <p:ph type="sldNum" idx="2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GB" sz="1200" spc="-1" strike="noStrike">
                <a:solidFill>
                  <a:schemeClr val="dk1">
                    <a:tint val="82000"/>
                  </a:schemeClr>
                </a:solidFill>
                <a:latin typeface="Aptos"/>
              </a:defRPr>
            </a:lvl1pPr>
          </a:lstStyle>
          <a:p>
            <a:pPr indent="0" algn="r" defTabSz="914400">
              <a:lnSpc>
                <a:spcPct val="100000"/>
              </a:lnSpc>
              <a:buNone/>
              <a:tabLst>
                <a:tab algn="l" pos="0"/>
              </a:tabLst>
            </a:pPr>
            <a:fld id="{E8A05FBC-AFC4-40C4-9DEF-0C5ECF9965AA}" type="slidenum">
              <a:rPr b="0" lang="en-GB" sz="1200" spc="-1" strike="noStrike">
                <a:solidFill>
                  <a:schemeClr val="dk1">
                    <a:tint val="82000"/>
                  </a:schemeClr>
                </a:solidFill>
                <a:latin typeface="Aptos"/>
              </a:rPr>
              <a:t>&lt;número&gt;</a:t>
            </a:fld>
            <a:endParaRPr b="0" lang="es-ES" sz="1200" spc="-1" strike="noStrike">
              <a:solidFill>
                <a:srgbClr val="000000"/>
              </a:solidFill>
              <a:latin typeface="Times New Roman"/>
            </a:endParaRPr>
          </a:p>
        </p:txBody>
      </p:sp>
      <p:sp>
        <p:nvSpPr>
          <p:cNvPr id="41" name="PlaceHolder 3"/>
          <p:cNvSpPr>
            <a:spLocks noGrp="1"/>
          </p:cNvSpPr>
          <p:nvPr>
            <p:ph type="dt" idx="2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6.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4.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6.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6.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6.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Relationship Id="rId3" Type="http://schemas.openxmlformats.org/officeDocument/2006/relationships/notesSlide" Target="../notesSlides/notesSlide35.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54"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55" name="Content Placeholder 3" descr="A person and person writing on a book&#10;&#10;Description automatically generated"/>
          <p:cNvPicPr/>
          <p:nvPr/>
        </p:nvPicPr>
        <p:blipFill>
          <a:blip r:embed="rId1"/>
          <a:srcRect l="0" t="12586" r="0" b="7408"/>
          <a:stretch/>
        </p:blipFill>
        <p:spPr>
          <a:xfrm>
            <a:off x="0" y="0"/>
            <a:ext cx="12191400" cy="5485680"/>
          </a:xfrm>
          <a:prstGeom prst="rect">
            <a:avLst/>
          </a:prstGeom>
          <a:ln w="0">
            <a:noFill/>
          </a:ln>
          <a:effectLst>
            <a:outerShdw algn="tl" blurRad="291960" dir="2700000" dist="138988" rotWithShape="0">
              <a:srgbClr val="333333">
                <a:alpha val="65000"/>
              </a:srgbClr>
            </a:outerShdw>
          </a:effectLst>
        </p:spPr>
      </p:pic>
      <p:sp useBgFill="1">
        <p:nvSpPr>
          <p:cNvPr id="56" name="Rectangle 10">
            <a:extLst>
              <a:ext uri="{C183D7F6-B498-43B3-948B-1728B52AA6E4}">
                <adec:decorative xmlns:adec="http://schemas.microsoft.com/office/drawing/2017/decorative" val="1"/>
              </a:ext>
            </a:extLst>
          </p:cNvPr>
          <p:cNvSpPr/>
          <p:nvPr/>
        </p:nvSpPr>
        <p:spPr>
          <a:xfrm>
            <a:off x="0" y="5486400"/>
            <a:ext cx="12191400" cy="1370880"/>
          </a:xfrm>
          <a:prstGeom prst="rect">
            <a:avLst/>
          </a:prstGeom>
          <a:ln>
            <a:noFill/>
          </a:ln>
          <a:effectLst>
            <a:outerShdw algn="t" blurRad="254160" dir="20346319" dist="114060" rotWithShape="0" sx="89000" sy="89000">
              <a:srgbClr val="000000">
                <a:alpha val="3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57" name="PlaceHolder 1"/>
          <p:cNvSpPr>
            <a:spLocks noGrp="1"/>
          </p:cNvSpPr>
          <p:nvPr>
            <p:ph type="title"/>
          </p:nvPr>
        </p:nvSpPr>
        <p:spPr>
          <a:xfrm>
            <a:off x="452160" y="5745960"/>
            <a:ext cx="5763960" cy="8514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2800" spc="-1" strike="noStrike">
                <a:solidFill>
                  <a:schemeClr val="dk1"/>
                </a:solidFill>
                <a:latin typeface="Aptos Display"/>
              </a:rPr>
              <a:t>Tema #07 Lecciones sobre narración</a:t>
            </a:r>
            <a:br>
              <a:rPr sz="2800"/>
            </a:br>
            <a:r>
              <a:rPr b="0" lang="en-US" sz="2800" spc="-1" strike="noStrike">
                <a:solidFill>
                  <a:schemeClr val="dk1"/>
                </a:solidFill>
                <a:latin typeface="Aptos Display"/>
              </a:rPr>
              <a:t>Tema #08 Integrándolo todo</a:t>
            </a:r>
            <a:endParaRPr b="0" lang="es-ES" sz="2800" spc="-1" strike="noStrike">
              <a:solidFill>
                <a:srgbClr val="000000"/>
              </a:solidFill>
              <a:latin typeface="Arial"/>
            </a:endParaRPr>
          </a:p>
        </p:txBody>
      </p:sp>
      <p:sp>
        <p:nvSpPr>
          <p:cNvPr id="58" name="Title 1"/>
          <p:cNvSpPr/>
          <p:nvPr/>
        </p:nvSpPr>
        <p:spPr>
          <a:xfrm>
            <a:off x="7230600" y="5619240"/>
            <a:ext cx="4955040" cy="111024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0" lang="en-US" sz="2000" spc="-1" strike="noStrike">
                <a:solidFill>
                  <a:schemeClr val="dk1"/>
                </a:solidFill>
                <a:latin typeface="Aptos Display"/>
              </a:rPr>
              <a:t>Storytelling Data IV</a:t>
            </a:r>
            <a:endParaRPr b="0" lang="es-ES" sz="2000" spc="-1" strike="noStrike">
              <a:solidFill>
                <a:srgbClr val="000000"/>
              </a:solidFill>
              <a:latin typeface="Arial"/>
            </a:endParaRPr>
          </a:p>
          <a:p>
            <a:pPr defTabSz="914400">
              <a:lnSpc>
                <a:spcPct val="90000"/>
              </a:lnSpc>
            </a:pPr>
            <a:endParaRPr b="0" lang="es-ES" sz="2000" spc="-1" strike="noStrike">
              <a:solidFill>
                <a:srgbClr val="000000"/>
              </a:solidFill>
              <a:latin typeface="Arial"/>
            </a:endParaRPr>
          </a:p>
          <a:p>
            <a:pPr defTabSz="914400">
              <a:lnSpc>
                <a:spcPct val="90000"/>
              </a:lnSpc>
            </a:pPr>
            <a:r>
              <a:rPr b="0" lang="en-US" sz="1600" spc="-1" strike="noStrike">
                <a:solidFill>
                  <a:schemeClr val="dk1"/>
                </a:solidFill>
                <a:latin typeface="Aptos Display"/>
              </a:rPr>
              <a:t>Domingo 14 de Julio de 2024</a:t>
            </a:r>
            <a:br>
              <a:rPr sz="1600"/>
            </a:br>
            <a:r>
              <a:rPr b="0" lang="en-US" sz="1600" spc="-1" strike="noStrike">
                <a:solidFill>
                  <a:schemeClr val="dk1"/>
                </a:solidFill>
                <a:latin typeface="Aptos Display"/>
              </a:rPr>
              <a:t>Juan Domingo Ortín</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4138200"/>
            <a:ext cx="3686760" cy="2105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La Estructura Narrativa</a:t>
            </a:r>
            <a:br>
              <a:rPr sz="3200"/>
            </a:br>
            <a:r>
              <a:rPr b="0" lang="en-US" sz="3200" spc="-1" strike="noStrike">
                <a:solidFill>
                  <a:schemeClr val="dk1"/>
                </a:solidFill>
                <a:latin typeface="Aptos Display"/>
              </a:rPr>
              <a:t>[Memento, 2000]</a:t>
            </a:r>
            <a:endParaRPr b="0" lang="es-ES" sz="3200" spc="-1" strike="noStrike">
              <a:solidFill>
                <a:srgbClr val="000000"/>
              </a:solidFill>
              <a:latin typeface="Arial"/>
            </a:endParaRPr>
          </a:p>
        </p:txBody>
      </p:sp>
      <p:pic>
        <p:nvPicPr>
          <p:cNvPr id="99" name="Content Placeholder 4" descr="A person on the phone&#10;&#10;Description automatically generated"/>
          <p:cNvPicPr/>
          <p:nvPr/>
        </p:nvPicPr>
        <p:blipFill>
          <a:blip r:embed="rId1"/>
          <a:srcRect l="0" t="33826" r="0" b="0"/>
          <a:stretch/>
        </p:blipFill>
        <p:spPr>
          <a:xfrm>
            <a:off x="0" y="0"/>
            <a:ext cx="12191400" cy="3428280"/>
          </a:xfrm>
          <a:prstGeom prst="rect">
            <a:avLst/>
          </a:prstGeom>
          <a:ln w="0">
            <a:noFill/>
          </a:ln>
        </p:spPr>
      </p:pic>
      <p:grpSp>
        <p:nvGrpSpPr>
          <p:cNvPr id="100" name="Group 9">
            <a:extLst>
              <a:ext uri="{C183D7F6-B498-43B3-948B-1728B52AA6E4}">
                <adec:decorative xmlns:adec="http://schemas.microsoft.com/office/drawing/2017/decorative" val="1"/>
              </a:ext>
            </a:extLst>
          </p:cNvPr>
          <p:cNvGrpSpPr/>
          <p:nvPr/>
        </p:nvGrpSpPr>
        <p:grpSpPr>
          <a:xfrm>
            <a:off x="-7920" y="3402360"/>
            <a:ext cx="12206880" cy="122760"/>
            <a:chOff x="-7920" y="3402360"/>
            <a:chExt cx="12206880" cy="122760"/>
          </a:xfrm>
        </p:grpSpPr>
        <p:sp>
          <p:nvSpPr>
            <p:cNvPr id="101" name="Rectangle 10">
              <a:extLst>
                <a:ext uri="{C183D7F6-B498-43B3-948B-1728B52AA6E4}">
                  <adec:decorative xmlns:adec="http://schemas.microsoft.com/office/drawing/2017/decorative" val="1"/>
                </a:ext>
              </a:extLst>
            </p:cNvPr>
            <p:cNvSpPr/>
            <p:nvPr/>
          </p:nvSpPr>
          <p:spPr>
            <a:xfrm flipH="1" rot="5400000">
              <a:off x="6033600" y="-2639520"/>
              <a:ext cx="122760" cy="12206520"/>
            </a:xfrm>
            <a:prstGeom prst="rect">
              <a:avLst/>
            </a:prstGeom>
            <a:gradFill rotWithShape="0">
              <a:gsLst>
                <a:gs pos="0">
                  <a:srgbClr val="a02b93"/>
                </a:gs>
                <a:gs pos="100000">
                  <a:srgbClr val="e97132"/>
                </a:gs>
              </a:gsLst>
              <a:lin ang="18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02" name="Rectangle 11">
              <a:extLst>
                <a:ext uri="{C183D7F6-B498-43B3-948B-1728B52AA6E4}">
                  <adec:decorative xmlns:adec="http://schemas.microsoft.com/office/drawing/2017/decorative" val="1"/>
                </a:ext>
              </a:extLst>
            </p:cNvPr>
            <p:cNvSpPr/>
            <p:nvPr/>
          </p:nvSpPr>
          <p:spPr>
            <a:xfrm rot="16200000">
              <a:off x="9173880" y="500040"/>
              <a:ext cx="122760" cy="5927400"/>
            </a:xfrm>
            <a:prstGeom prst="rect">
              <a:avLst/>
            </a:prstGeom>
            <a:gradFill rotWithShape="0">
              <a:gsLst>
                <a:gs pos="19000">
                  <a:srgbClr val="a02b93">
                    <a:alpha val="0"/>
                  </a:srgbClr>
                </a:gs>
                <a:gs pos="100000">
                  <a:srgbClr val="d86ecc"/>
                </a:gs>
              </a:gsLst>
              <a:lin ang="16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
        <p:nvSpPr>
          <p:cNvPr id="103" name="PlaceHolder 2"/>
          <p:cNvSpPr>
            <a:spLocks noGrp="1"/>
          </p:cNvSpPr>
          <p:nvPr>
            <p:ph/>
          </p:nvPr>
        </p:nvSpPr>
        <p:spPr>
          <a:xfrm>
            <a:off x="5341680" y="4088880"/>
            <a:ext cx="6011640" cy="21708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1" lang="en-US" sz="2000" spc="-1" strike="noStrike">
                <a:solidFill>
                  <a:schemeClr val="dk1"/>
                </a:solidFill>
                <a:latin typeface="Aptos"/>
              </a:rPr>
              <a:t>Narración &gt; Elemento central &gt; Éxito</a:t>
            </a:r>
            <a:endParaRPr b="0" lang="es-ES" sz="2000" spc="-1" strike="noStrike">
              <a:solidFill>
                <a:srgbClr val="000000"/>
              </a:solidFill>
              <a:latin typeface="Arial"/>
            </a:endParaRPr>
          </a:p>
          <a:p>
            <a:pPr indent="0" defTabSz="914400">
              <a:lnSpc>
                <a:spcPct val="90000"/>
              </a:lnSpc>
              <a:spcBef>
                <a:spcPts val="1001"/>
              </a:spcBef>
              <a:buNone/>
              <a:tabLst>
                <a:tab algn="l" pos="0"/>
              </a:tabLst>
            </a:pP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000" spc="-1" strike="noStrike">
                <a:solidFill>
                  <a:schemeClr val="dk1"/>
                </a:solidFill>
                <a:latin typeface="Aptos"/>
              </a:rPr>
              <a:t>Palabras </a:t>
            </a:r>
            <a:r>
              <a:rPr b="0" lang="en-US" sz="2000" spc="-1" strike="noStrike">
                <a:solidFill>
                  <a:schemeClr val="dk1"/>
                </a:solidFill>
                <a:latin typeface="Aptos"/>
              </a:rPr>
              <a:t>[Medio]</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000" spc="-1" strike="noStrike">
                <a:solidFill>
                  <a:schemeClr val="dk1"/>
                </a:solidFill>
                <a:latin typeface="Aptos"/>
              </a:rPr>
              <a:t>Escritas</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000" spc="-1" strike="noStrike">
                <a:solidFill>
                  <a:schemeClr val="dk1"/>
                </a:solidFill>
                <a:latin typeface="Aptos"/>
              </a:rPr>
              <a:t>Habladas</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660960" y="238320"/>
            <a:ext cx="5439240" cy="1241640"/>
          </a:xfrm>
          <a:prstGeom prst="rect">
            <a:avLst/>
          </a:prstGeom>
          <a:noFill/>
          <a:ln w="0">
            <a:noFill/>
          </a:ln>
        </p:spPr>
        <p:txBody>
          <a:bodyPr lIns="91440" rIns="91440" tIns="45720" bIns="45720" anchor="b">
            <a:normAutofit fontScale="83888" lnSpcReduction="10000"/>
          </a:bodyPr>
          <a:p>
            <a:pPr indent="0" defTabSz="914400">
              <a:lnSpc>
                <a:spcPct val="90000"/>
              </a:lnSpc>
              <a:buNone/>
              <a:tabLst>
                <a:tab algn="l" pos="0"/>
              </a:tabLst>
            </a:pPr>
            <a:r>
              <a:rPr b="0" lang="en-US" sz="2700" spc="-1" strike="noStrike">
                <a:solidFill>
                  <a:schemeClr val="dk1"/>
                </a:solidFill>
                <a:latin typeface="Aptos Display"/>
              </a:rPr>
              <a:t>La Estructura Narrativa II</a:t>
            </a:r>
            <a:br>
              <a:rPr sz="2700"/>
            </a:br>
            <a:r>
              <a:rPr b="0" lang="en-US" sz="2700" spc="-1" strike="noStrike">
                <a:solidFill>
                  <a:schemeClr val="dk1"/>
                </a:solidFill>
                <a:latin typeface="Aptos Display"/>
              </a:rPr>
              <a:t>Flujo Narrativo: el Orden de la Historia</a:t>
            </a:r>
            <a:br>
              <a:rPr sz="2700"/>
            </a:br>
            <a:r>
              <a:rPr b="0" lang="en-US" sz="2700" spc="-1" strike="noStrike">
                <a:solidFill>
                  <a:schemeClr val="dk1"/>
                </a:solidFill>
                <a:latin typeface="Aptos Display"/>
              </a:rPr>
              <a:t>[Reservoir Dogs, 1992]</a:t>
            </a:r>
            <a:endParaRPr b="0" lang="es-ES" sz="2700" spc="-1" strike="noStrike">
              <a:solidFill>
                <a:srgbClr val="000000"/>
              </a:solidFill>
              <a:latin typeface="Arial"/>
            </a:endParaRPr>
          </a:p>
        </p:txBody>
      </p:sp>
      <p:sp>
        <p:nvSpPr>
          <p:cNvPr id="105" name="PlaceHolder 2"/>
          <p:cNvSpPr>
            <a:spLocks noGrp="1"/>
          </p:cNvSpPr>
          <p:nvPr>
            <p:ph/>
          </p:nvPr>
        </p:nvSpPr>
        <p:spPr>
          <a:xfrm>
            <a:off x="589320" y="1713960"/>
            <a:ext cx="4289040" cy="4899240"/>
          </a:xfrm>
          <a:prstGeom prst="rect">
            <a:avLst/>
          </a:prstGeom>
          <a:noFill/>
          <a:ln w="0">
            <a:noFill/>
          </a:ln>
        </p:spPr>
        <p:txBody>
          <a:bodyPr lIns="91440" rIns="91440" tIns="45720" bIns="45720" anchor="ctr">
            <a:no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ea typeface="Aptos"/>
              </a:rPr>
              <a:t>Es el </a:t>
            </a:r>
            <a:r>
              <a:rPr b="1" lang="en-US" sz="2000" spc="-1" strike="noStrike">
                <a:solidFill>
                  <a:schemeClr val="dk1"/>
                </a:solidFill>
                <a:latin typeface="Aptos"/>
                <a:ea typeface="Aptos"/>
              </a:rPr>
              <a:t>camino hablado y escrito</a:t>
            </a:r>
            <a:r>
              <a:rPr b="0" lang="en-US" sz="2000" spc="-1" strike="noStrike">
                <a:solidFill>
                  <a:schemeClr val="dk1"/>
                </a:solidFill>
                <a:latin typeface="Aptos"/>
                <a:ea typeface="Aptos"/>
              </a:rPr>
              <a:t> por el que lleva a su audiencia a lo largo de su presentación o comunicación</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ea typeface="Aptos"/>
              </a:rPr>
              <a:t> </a:t>
            </a:r>
            <a:r>
              <a:rPr b="0" lang="en-US" sz="2000" spc="-1" strike="noStrike">
                <a:solidFill>
                  <a:schemeClr val="dk1"/>
                </a:solidFill>
                <a:latin typeface="Aptos"/>
                <a:ea typeface="Aptos"/>
              </a:rPr>
              <a:t>Tipo </a:t>
            </a:r>
            <a:r>
              <a:rPr b="1" lang="en-US" sz="2000" spc="-1" strike="noStrike">
                <a:solidFill>
                  <a:schemeClr val="dk1"/>
                </a:solidFill>
                <a:latin typeface="Aptos"/>
                <a:ea typeface="Aptos"/>
              </a:rPr>
              <a:t>público </a:t>
            </a:r>
            <a:r>
              <a:rPr b="0" lang="en-US" sz="2000" spc="-1" strike="noStrike">
                <a:solidFill>
                  <a:schemeClr val="dk1"/>
                </a:solidFill>
                <a:latin typeface="Aptos"/>
                <a:ea typeface="Aptos"/>
              </a:rPr>
              <a:t>&gt; Tipo flujo</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ea typeface="Aptos"/>
              </a:rPr>
              <a:t>¿</a:t>
            </a:r>
            <a:r>
              <a:rPr b="1" lang="en-US" sz="2000" spc="-1" strike="noStrike">
                <a:solidFill>
                  <a:schemeClr val="dk1"/>
                </a:solidFill>
                <a:latin typeface="Aptos"/>
                <a:ea typeface="Aptos"/>
              </a:rPr>
              <a:t>Qué</a:t>
            </a:r>
            <a:r>
              <a:rPr b="0" lang="en-US" sz="2000" spc="-1" strike="noStrike">
                <a:solidFill>
                  <a:schemeClr val="dk1"/>
                </a:solidFill>
                <a:latin typeface="Aptos"/>
                <a:ea typeface="Aptos"/>
              </a:rPr>
              <a:t> se quiere comunicar?</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US" sz="2000" spc="-1" strike="noStrike">
                <a:solidFill>
                  <a:schemeClr val="dk1"/>
                </a:solidFill>
                <a:latin typeface="Aptos"/>
                <a:ea typeface="Aptos"/>
              </a:rPr>
              <a:t>Gran Idea</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US" sz="2000" spc="-1" strike="noStrike">
                <a:solidFill>
                  <a:schemeClr val="dk1"/>
                </a:solidFill>
                <a:latin typeface="Aptos"/>
                <a:ea typeface="Aptos"/>
              </a:rPr>
              <a:t>Historia 3 minutos</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ea typeface="Aptos"/>
              </a:rPr>
              <a:t>¿</a:t>
            </a:r>
            <a:r>
              <a:rPr b="1" lang="en-US" sz="2000" spc="-1" strike="noStrike">
                <a:solidFill>
                  <a:schemeClr val="dk1"/>
                </a:solidFill>
                <a:latin typeface="Aptos"/>
                <a:ea typeface="Aptos"/>
              </a:rPr>
              <a:t>Cómo</a:t>
            </a:r>
            <a:r>
              <a:rPr b="0" lang="en-US" sz="2000" spc="-1" strike="noStrike">
                <a:solidFill>
                  <a:schemeClr val="dk1"/>
                </a:solidFill>
                <a:latin typeface="Aptos"/>
                <a:ea typeface="Aptos"/>
              </a:rPr>
              <a:t> se quiere comunicar?</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US" sz="2000" spc="-1" strike="noStrike">
                <a:solidFill>
                  <a:schemeClr val="dk1"/>
                </a:solidFill>
                <a:latin typeface="Aptos"/>
                <a:ea typeface="Aptos"/>
              </a:rPr>
              <a:t>Orden cronológico</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US" sz="2000" spc="-1" strike="noStrike">
                <a:solidFill>
                  <a:schemeClr val="dk1"/>
                </a:solidFill>
                <a:latin typeface="Aptos"/>
                <a:ea typeface="Aptos"/>
              </a:rPr>
              <a:t>Desde el final</a:t>
            </a:r>
            <a:endParaRPr b="0" lang="es-ES" sz="2000" spc="-1" strike="noStrike">
              <a:solidFill>
                <a:srgbClr val="000000"/>
              </a:solidFill>
              <a:latin typeface="Arial"/>
            </a:endParaRPr>
          </a:p>
          <a:p>
            <a:pPr indent="0" defTabSz="914400">
              <a:lnSpc>
                <a:spcPct val="90000"/>
              </a:lnSpc>
              <a:spcBef>
                <a:spcPts val="1001"/>
              </a:spcBef>
              <a:buNone/>
              <a:tabLst>
                <a:tab algn="l" pos="0"/>
              </a:tabLst>
            </a:pPr>
            <a:endParaRPr b="0" lang="es-ES" sz="1600" spc="-1" strike="noStrike">
              <a:solidFill>
                <a:srgbClr val="000000"/>
              </a:solidFill>
              <a:latin typeface="Arial"/>
            </a:endParaRPr>
          </a:p>
        </p:txBody>
      </p:sp>
      <p:pic>
        <p:nvPicPr>
          <p:cNvPr id="106" name="Content Placeholder 4" descr="A group of men in suits walking on a street&#10;&#10;Description automatically generated"/>
          <p:cNvPicPr/>
          <p:nvPr/>
        </p:nvPicPr>
        <p:blipFill>
          <a:blip r:embed="rId1"/>
          <a:stretch/>
        </p:blipFill>
        <p:spPr>
          <a:xfrm>
            <a:off x="5232240" y="1900440"/>
            <a:ext cx="6388560" cy="4216320"/>
          </a:xfrm>
          <a:prstGeom prst="rect">
            <a:avLst/>
          </a:prstGeom>
          <a:ln w="0">
            <a:noFill/>
          </a:ln>
          <a:effectLst>
            <a:outerShdw algn="tl" blurRad="291960" dir="2700000" dist="138988" rotWithShape="0">
              <a:srgbClr val="333333">
                <a:alpha val="65000"/>
              </a:srgbClr>
            </a:outerShdw>
          </a:effectLst>
        </p:spPr>
      </p:pic>
      <p:grpSp>
        <p:nvGrpSpPr>
          <p:cNvPr id="107" name="Group 43">
            <a:extLst>
              <a:ext uri="{C183D7F6-B498-43B3-948B-1728B52AA6E4}">
                <adec:decorative xmlns:adec="http://schemas.microsoft.com/office/drawing/2017/decorative" val="1"/>
              </a:ext>
            </a:extLst>
          </p:cNvPr>
          <p:cNvGrpSpPr/>
          <p:nvPr/>
        </p:nvGrpSpPr>
        <p:grpSpPr>
          <a:xfrm>
            <a:off x="12068280" y="0"/>
            <a:ext cx="122760" cy="6857280"/>
            <a:chOff x="12068280" y="0"/>
            <a:chExt cx="122760" cy="6857280"/>
          </a:xfrm>
        </p:grpSpPr>
        <p:sp>
          <p:nvSpPr>
            <p:cNvPr id="108" name="Rectangle 10">
              <a:extLst>
                <a:ext uri="{C183D7F6-B498-43B3-948B-1728B52AA6E4}">
                  <adec:decorative xmlns:adec="http://schemas.microsoft.com/office/drawing/2017/decorative" val="1"/>
                </a:ext>
              </a:extLst>
            </p:cNvPr>
            <p:cNvSpPr/>
            <p:nvPr/>
          </p:nvSpPr>
          <p:spPr>
            <a:xfrm flipH="1">
              <a:off x="12067920" y="0"/>
              <a:ext cx="122760" cy="6857280"/>
            </a:xfrm>
            <a:prstGeom prst="rect">
              <a:avLst/>
            </a:prstGeom>
            <a:gradFill rotWithShape="0">
              <a:gsLst>
                <a:gs pos="0">
                  <a:srgbClr val="e97132"/>
                </a:gs>
                <a:gs pos="100000">
                  <a:srgbClr val="a02b93"/>
                </a:gs>
              </a:gsLst>
              <a:lin ang="1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09" name="Rectangle 44">
              <a:extLst>
                <a:ext uri="{C183D7F6-B498-43B3-948B-1728B52AA6E4}">
                  <adec:decorative xmlns:adec="http://schemas.microsoft.com/office/drawing/2017/decorative" val="1"/>
                </a:ext>
              </a:extLst>
            </p:cNvPr>
            <p:cNvSpPr/>
            <p:nvPr/>
          </p:nvSpPr>
          <p:spPr>
            <a:xfrm flipH="1">
              <a:off x="12067920" y="3527640"/>
              <a:ext cx="122760" cy="3329640"/>
            </a:xfrm>
            <a:prstGeom prst="rect">
              <a:avLst/>
            </a:prstGeom>
            <a:gradFill rotWithShape="0">
              <a:gsLst>
                <a:gs pos="19000">
                  <a:srgbClr val="d86ecc">
                    <a:alpha val="0"/>
                  </a:srgbClr>
                </a:gs>
                <a:gs pos="100000">
                  <a:srgbClr val="d86ecc"/>
                </a:gs>
              </a:gsLst>
              <a:lin ang="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360000" y="4194360"/>
            <a:ext cx="4381920" cy="2105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2500" spc="-1" strike="noStrike">
                <a:solidFill>
                  <a:schemeClr val="dk1"/>
                </a:solidFill>
                <a:latin typeface="Aptos Display"/>
              </a:rPr>
              <a:t>La Estructura Narrativa III</a:t>
            </a:r>
            <a:br>
              <a:rPr sz="2500"/>
            </a:br>
            <a:r>
              <a:rPr b="0" lang="en-US" sz="2500" spc="-1" strike="noStrike">
                <a:solidFill>
                  <a:schemeClr val="dk1"/>
                </a:solidFill>
                <a:latin typeface="Aptos Display"/>
              </a:rPr>
              <a:t>La Narración Oral y Escrita</a:t>
            </a:r>
            <a:br>
              <a:rPr sz="2500"/>
            </a:br>
            <a:r>
              <a:rPr b="0" lang="en-US" sz="2500" spc="-1" strike="noStrike">
                <a:solidFill>
                  <a:schemeClr val="dk1"/>
                </a:solidFill>
                <a:latin typeface="Aptos Display"/>
              </a:rPr>
              <a:t>[Sunset Boulevard, 1950]</a:t>
            </a:r>
            <a:endParaRPr b="0" lang="es-ES" sz="2500" spc="-1" strike="noStrike">
              <a:solidFill>
                <a:srgbClr val="000000"/>
              </a:solidFill>
              <a:latin typeface="Arial"/>
            </a:endParaRPr>
          </a:p>
        </p:txBody>
      </p:sp>
      <p:pic>
        <p:nvPicPr>
          <p:cNvPr id="111" name="Content Placeholder 4" descr="A person and person sitting on a couch&#10;&#10;Description automatically generated"/>
          <p:cNvPicPr/>
          <p:nvPr/>
        </p:nvPicPr>
        <p:blipFill>
          <a:blip r:embed="rId1"/>
          <a:srcRect l="0" t="25540" r="0" b="25547"/>
          <a:stretch/>
        </p:blipFill>
        <p:spPr>
          <a:xfrm>
            <a:off x="0" y="0"/>
            <a:ext cx="12191400" cy="3428280"/>
          </a:xfrm>
          <a:prstGeom prst="rect">
            <a:avLst/>
          </a:prstGeom>
          <a:ln w="0">
            <a:noFill/>
          </a:ln>
        </p:spPr>
      </p:pic>
      <p:grpSp>
        <p:nvGrpSpPr>
          <p:cNvPr id="112" name="Group 27">
            <a:extLst>
              <a:ext uri="{C183D7F6-B498-43B3-948B-1728B52AA6E4}">
                <adec:decorative xmlns:adec="http://schemas.microsoft.com/office/drawing/2017/decorative" val="1"/>
              </a:ext>
            </a:extLst>
          </p:cNvPr>
          <p:cNvGrpSpPr/>
          <p:nvPr/>
        </p:nvGrpSpPr>
        <p:grpSpPr>
          <a:xfrm>
            <a:off x="-7920" y="3402360"/>
            <a:ext cx="12206880" cy="122760"/>
            <a:chOff x="-7920" y="3402360"/>
            <a:chExt cx="12206880" cy="122760"/>
          </a:xfrm>
        </p:grpSpPr>
        <p:sp>
          <p:nvSpPr>
            <p:cNvPr id="113" name="Rectangle 28">
              <a:extLst>
                <a:ext uri="{C183D7F6-B498-43B3-948B-1728B52AA6E4}">
                  <adec:decorative xmlns:adec="http://schemas.microsoft.com/office/drawing/2017/decorative" val="1"/>
                </a:ext>
              </a:extLst>
            </p:cNvPr>
            <p:cNvSpPr/>
            <p:nvPr/>
          </p:nvSpPr>
          <p:spPr>
            <a:xfrm flipH="1" rot="5400000">
              <a:off x="6033600" y="-2639520"/>
              <a:ext cx="122760" cy="12206520"/>
            </a:xfrm>
            <a:prstGeom prst="rect">
              <a:avLst/>
            </a:prstGeom>
            <a:gradFill rotWithShape="0">
              <a:gsLst>
                <a:gs pos="0">
                  <a:srgbClr val="a02b93"/>
                </a:gs>
                <a:gs pos="100000">
                  <a:srgbClr val="e97132"/>
                </a:gs>
              </a:gsLst>
              <a:lin ang="18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14" name="Rectangle 29">
              <a:extLst>
                <a:ext uri="{C183D7F6-B498-43B3-948B-1728B52AA6E4}">
                  <adec:decorative xmlns:adec="http://schemas.microsoft.com/office/drawing/2017/decorative" val="1"/>
                </a:ext>
              </a:extLst>
            </p:cNvPr>
            <p:cNvSpPr/>
            <p:nvPr/>
          </p:nvSpPr>
          <p:spPr>
            <a:xfrm rot="16200000">
              <a:off x="9173880" y="500040"/>
              <a:ext cx="122760" cy="5927400"/>
            </a:xfrm>
            <a:prstGeom prst="rect">
              <a:avLst/>
            </a:prstGeom>
            <a:gradFill rotWithShape="0">
              <a:gsLst>
                <a:gs pos="19000">
                  <a:srgbClr val="a02b93">
                    <a:alpha val="0"/>
                  </a:srgbClr>
                </a:gs>
                <a:gs pos="100000">
                  <a:srgbClr val="d86ecc"/>
                </a:gs>
              </a:gsLst>
              <a:lin ang="16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
        <p:nvSpPr>
          <p:cNvPr id="115" name="PlaceHolder 2"/>
          <p:cNvSpPr>
            <a:spLocks noGrp="1"/>
          </p:cNvSpPr>
          <p:nvPr>
            <p:ph/>
          </p:nvPr>
        </p:nvSpPr>
        <p:spPr>
          <a:xfrm>
            <a:off x="5341680" y="3743640"/>
            <a:ext cx="6011640" cy="29325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1800" spc="-1" strike="noStrike">
                <a:solidFill>
                  <a:schemeClr val="dk1"/>
                </a:solidFill>
                <a:latin typeface="Aptos"/>
              </a:rPr>
              <a:t>Presentación </a:t>
            </a:r>
            <a:r>
              <a:rPr b="1" lang="en-US" sz="1800" spc="-1" strike="noStrike">
                <a:solidFill>
                  <a:schemeClr val="dk1"/>
                </a:solidFill>
                <a:latin typeface="Aptos"/>
              </a:rPr>
              <a:t>directo</a:t>
            </a:r>
            <a:endParaRPr b="0" lang="es-E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800" spc="-1" strike="noStrike">
                <a:solidFill>
                  <a:schemeClr val="dk1"/>
                </a:solidFill>
                <a:latin typeface="Aptos"/>
              </a:rPr>
              <a:t>Voz</a:t>
            </a:r>
            <a:endParaRPr b="0" lang="es-ES" sz="18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Vincula ideas</a:t>
            </a:r>
            <a:endParaRPr b="0" lang="es-ES" sz="18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Explica visuales</a:t>
            </a:r>
            <a:endParaRPr b="0" lang="es-E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800" spc="-1" strike="noStrike">
                <a:solidFill>
                  <a:schemeClr val="dk1"/>
                </a:solidFill>
                <a:latin typeface="Aptos"/>
              </a:rPr>
              <a:t>Problema</a:t>
            </a:r>
            <a:endParaRPr b="0" lang="es-ES" sz="18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Leer diapositiva &lt;&gt;  Escuchar narrador</a:t>
            </a:r>
            <a:endParaRPr b="0" lang="es-ES" sz="1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800" spc="-1" strike="noStrike">
                <a:solidFill>
                  <a:schemeClr val="dk1"/>
                </a:solidFill>
                <a:latin typeface="Aptos"/>
              </a:rPr>
              <a:t>Informe </a:t>
            </a:r>
            <a:r>
              <a:rPr b="1" lang="en-US" sz="1800" spc="-1" strike="noStrike">
                <a:solidFill>
                  <a:schemeClr val="dk1"/>
                </a:solidFill>
                <a:latin typeface="Aptos"/>
              </a:rPr>
              <a:t>escrito</a:t>
            </a:r>
            <a:endParaRPr b="0" lang="es-E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800" spc="-1" strike="noStrike">
                <a:solidFill>
                  <a:schemeClr val="dk1"/>
                </a:solidFill>
                <a:latin typeface="Aptos"/>
              </a:rPr>
              <a:t>Predominio </a:t>
            </a:r>
            <a:r>
              <a:rPr b="0" lang="en-US" sz="1800" spc="-1" strike="noStrike">
                <a:solidFill>
                  <a:schemeClr val="dk1"/>
                </a:solidFill>
                <a:latin typeface="Aptos"/>
              </a:rPr>
              <a:t>narración escrita</a:t>
            </a:r>
            <a:endParaRPr b="0" lang="es-ES" sz="1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800" spc="-1" strike="noStrike">
                <a:solidFill>
                  <a:schemeClr val="dk1"/>
                </a:solidFill>
                <a:latin typeface="Aptos"/>
              </a:rPr>
              <a:t>+Claridad</a:t>
            </a:r>
            <a:r>
              <a:rPr b="0" lang="en-US" sz="1800" spc="-1" strike="noStrike">
                <a:solidFill>
                  <a:schemeClr val="dk1"/>
                </a:solidFill>
                <a:latin typeface="Aptos"/>
              </a:rPr>
              <a:t> diapositivas</a:t>
            </a:r>
            <a:endParaRPr b="0" lang="es-E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876600" y="741240"/>
            <a:ext cx="4044600" cy="1356840"/>
          </a:xfrm>
          <a:prstGeom prst="rect">
            <a:avLst/>
          </a:prstGeom>
          <a:noFill/>
          <a:ln w="0">
            <a:noFill/>
          </a:ln>
        </p:spPr>
        <p:txBody>
          <a:bodyPr lIns="91440" rIns="91440" tIns="45720" bIns="45720" anchor="b">
            <a:normAutofit fontScale="87222" lnSpcReduction="20000"/>
          </a:bodyPr>
          <a:p>
            <a:pPr indent="0" defTabSz="914400">
              <a:lnSpc>
                <a:spcPct val="90000"/>
              </a:lnSpc>
              <a:buNone/>
              <a:tabLst>
                <a:tab algn="l" pos="0"/>
              </a:tabLst>
            </a:pPr>
            <a:r>
              <a:rPr b="0" lang="en-US" sz="3200" spc="-1" strike="noStrike">
                <a:solidFill>
                  <a:schemeClr val="dk1"/>
                </a:solidFill>
                <a:latin typeface="Aptos Display"/>
              </a:rPr>
              <a:t>El Poder de la Repetición</a:t>
            </a:r>
            <a:br>
              <a:rPr sz="4400"/>
            </a:br>
            <a:r>
              <a:rPr b="0" lang="en-US" sz="3200" spc="-1" strike="noStrike">
                <a:solidFill>
                  <a:schemeClr val="dk1"/>
                </a:solidFill>
                <a:latin typeface="Aptos Display"/>
              </a:rPr>
              <a:t>[Sísifo,</a:t>
            </a:r>
            <a:br>
              <a:rPr sz="3200"/>
            </a:br>
            <a:r>
              <a:rPr b="0" lang="en-US" sz="3200" spc="-1" strike="noStrike">
                <a:solidFill>
                  <a:schemeClr val="dk1"/>
                </a:solidFill>
                <a:latin typeface="Aptos Display"/>
              </a:rPr>
              <a:t>Tiziano, 1548-1549]</a:t>
            </a:r>
            <a:endParaRPr b="0" lang="es-ES" sz="3200" spc="-1" strike="noStrike">
              <a:solidFill>
                <a:srgbClr val="000000"/>
              </a:solidFill>
              <a:latin typeface="Arial"/>
            </a:endParaRPr>
          </a:p>
        </p:txBody>
      </p:sp>
      <p:sp>
        <p:nvSpPr>
          <p:cNvPr id="117" name="PlaceHolder 2"/>
          <p:cNvSpPr>
            <a:spLocks noGrp="1"/>
          </p:cNvSpPr>
          <p:nvPr>
            <p:ph/>
          </p:nvPr>
        </p:nvSpPr>
        <p:spPr>
          <a:xfrm>
            <a:off x="876600" y="2533320"/>
            <a:ext cx="4059000" cy="35334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Repetición información &gt; memoria corto plazo &gt; memoria largo plazo</a:t>
            </a:r>
            <a:endParaRPr b="0" lang="es-ES" sz="2000" spc="-1" strike="noStrike">
              <a:solidFill>
                <a:srgbClr val="000000"/>
              </a:solidFill>
              <a:latin typeface="Arial"/>
            </a:endParaRPr>
          </a:p>
          <a:p>
            <a:pPr indent="0" defTabSz="914400">
              <a:lnSpc>
                <a:spcPct val="90000"/>
              </a:lnSpc>
              <a:spcBef>
                <a:spcPts val="1001"/>
              </a:spcBef>
              <a:buNone/>
              <a:tabLst>
                <a:tab algn="l" pos="0"/>
              </a:tabLst>
            </a:pP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Aptos"/>
              </a:rPr>
              <a:t>Bing-Bang-Bongo</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000" spc="-1" strike="noStrike">
                <a:solidFill>
                  <a:schemeClr val="dk1"/>
                </a:solidFill>
                <a:latin typeface="Aptos"/>
              </a:rPr>
              <a:t>Bing: introducción </a:t>
            </a:r>
            <a:r>
              <a:rPr b="1" lang="en-US" sz="2000" spc="-1" strike="noStrike">
                <a:solidFill>
                  <a:schemeClr val="dk1"/>
                </a:solidFill>
                <a:latin typeface="Aptos"/>
              </a:rPr>
              <a:t>elementos </a:t>
            </a:r>
            <a:r>
              <a:rPr b="0" lang="en-US" sz="2000" spc="-1" strike="noStrike">
                <a:solidFill>
                  <a:schemeClr val="dk1"/>
                </a:solidFill>
                <a:latin typeface="Aptos"/>
              </a:rPr>
              <a:t>(expectativas)</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000" spc="-1" strike="noStrike">
                <a:solidFill>
                  <a:schemeClr val="dk1"/>
                </a:solidFill>
                <a:latin typeface="Aptos"/>
              </a:rPr>
              <a:t>Bang: contenido </a:t>
            </a:r>
            <a:r>
              <a:rPr b="1" lang="en-US" sz="2000" spc="-1" strike="noStrike">
                <a:solidFill>
                  <a:schemeClr val="dk1"/>
                </a:solidFill>
                <a:latin typeface="Aptos"/>
              </a:rPr>
              <a:t>elementos </a:t>
            </a:r>
            <a:r>
              <a:rPr b="0" lang="en-US" sz="2000" spc="-1" strike="noStrike">
                <a:solidFill>
                  <a:schemeClr val="dk1"/>
                </a:solidFill>
                <a:latin typeface="Aptos"/>
              </a:rPr>
              <a:t>(detalles)</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000" spc="-1" strike="noStrike">
                <a:solidFill>
                  <a:schemeClr val="dk1"/>
                </a:solidFill>
                <a:latin typeface="Aptos"/>
              </a:rPr>
              <a:t>Bongo: conclusión </a:t>
            </a:r>
            <a:r>
              <a:rPr b="1" lang="en-US" sz="2000" spc="-1" strike="noStrike">
                <a:solidFill>
                  <a:schemeClr val="dk1"/>
                </a:solidFill>
                <a:latin typeface="Aptos"/>
              </a:rPr>
              <a:t>elementos </a:t>
            </a:r>
            <a:r>
              <a:rPr b="0" lang="en-US" sz="2000" spc="-1" strike="noStrike">
                <a:solidFill>
                  <a:schemeClr val="dk1"/>
                </a:solidFill>
                <a:latin typeface="Aptos"/>
              </a:rPr>
              <a:t>(recapitulación)</a:t>
            </a:r>
            <a:endParaRPr b="0" lang="es-ES" sz="2000" spc="-1" strike="noStrike">
              <a:solidFill>
                <a:srgbClr val="000000"/>
              </a:solidFill>
              <a:latin typeface="Arial"/>
            </a:endParaRPr>
          </a:p>
        </p:txBody>
      </p:sp>
      <p:pic>
        <p:nvPicPr>
          <p:cNvPr id="118" name="Content Placeholder 4" descr="A painting of a person carrying a large rock&#10;&#10;Description automatically generated"/>
          <p:cNvPicPr/>
          <p:nvPr/>
        </p:nvPicPr>
        <p:blipFill>
          <a:blip r:embed="rId1"/>
          <a:stretch/>
        </p:blipFill>
        <p:spPr>
          <a:xfrm>
            <a:off x="5860440" y="741240"/>
            <a:ext cx="4643280" cy="5383800"/>
          </a:xfrm>
          <a:prstGeom prst="rect">
            <a:avLst/>
          </a:prstGeom>
          <a:ln w="0">
            <a:noFill/>
          </a:ln>
          <a:effectLst>
            <a:outerShdw algn="tl" blurRad="291960" dir="2700000" dist="138988" rotWithShape="0">
              <a:srgbClr val="333333">
                <a:alpha val="65000"/>
              </a:srgbClr>
            </a:outerShdw>
          </a:effectLst>
        </p:spPr>
      </p:pic>
      <p:grpSp>
        <p:nvGrpSpPr>
          <p:cNvPr id="119" name="Group 9">
            <a:extLst>
              <a:ext uri="{C183D7F6-B498-43B3-948B-1728B52AA6E4}">
                <adec:decorative xmlns:adec="http://schemas.microsoft.com/office/drawing/2017/decorative" val="1"/>
              </a:ext>
            </a:extLst>
          </p:cNvPr>
          <p:cNvGrpSpPr/>
          <p:nvPr/>
        </p:nvGrpSpPr>
        <p:grpSpPr>
          <a:xfrm>
            <a:off x="12068280" y="0"/>
            <a:ext cx="122760" cy="6857280"/>
            <a:chOff x="12068280" y="0"/>
            <a:chExt cx="122760" cy="6857280"/>
          </a:xfrm>
        </p:grpSpPr>
        <p:sp>
          <p:nvSpPr>
            <p:cNvPr id="120" name="Rectangle 10">
              <a:extLst>
                <a:ext uri="{C183D7F6-B498-43B3-948B-1728B52AA6E4}">
                  <adec:decorative xmlns:adec="http://schemas.microsoft.com/office/drawing/2017/decorative" val="1"/>
                </a:ext>
              </a:extLst>
            </p:cNvPr>
            <p:cNvSpPr/>
            <p:nvPr/>
          </p:nvSpPr>
          <p:spPr>
            <a:xfrm flipH="1">
              <a:off x="12067920" y="0"/>
              <a:ext cx="122760" cy="6857280"/>
            </a:xfrm>
            <a:prstGeom prst="rect">
              <a:avLst/>
            </a:prstGeom>
            <a:gradFill rotWithShape="0">
              <a:gsLst>
                <a:gs pos="0">
                  <a:srgbClr val="e97132"/>
                </a:gs>
                <a:gs pos="100000">
                  <a:srgbClr val="a02b93"/>
                </a:gs>
              </a:gsLst>
              <a:lin ang="1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1" name="Rectangle 11">
              <a:extLst>
                <a:ext uri="{C183D7F6-B498-43B3-948B-1728B52AA6E4}">
                  <adec:decorative xmlns:adec="http://schemas.microsoft.com/office/drawing/2017/decorative" val="1"/>
                </a:ext>
              </a:extLst>
            </p:cNvPr>
            <p:cNvSpPr/>
            <p:nvPr/>
          </p:nvSpPr>
          <p:spPr>
            <a:xfrm flipH="1">
              <a:off x="12067920" y="3527640"/>
              <a:ext cx="122760" cy="3329640"/>
            </a:xfrm>
            <a:prstGeom prst="rect">
              <a:avLst/>
            </a:prstGeom>
            <a:gradFill rotWithShape="0">
              <a:gsLst>
                <a:gs pos="19000">
                  <a:srgbClr val="d86ecc">
                    <a:alpha val="0"/>
                  </a:srgbClr>
                </a:gs>
                <a:gs pos="100000">
                  <a:srgbClr val="d86ecc"/>
                </a:gs>
              </a:gsLst>
              <a:lin ang="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22" name="Rectangle 21">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3" name="PlaceHolder 1"/>
          <p:cNvSpPr>
            <a:spLocks noGrp="1"/>
          </p:cNvSpPr>
          <p:nvPr>
            <p:ph type="title"/>
          </p:nvPr>
        </p:nvSpPr>
        <p:spPr>
          <a:xfrm>
            <a:off x="6657840" y="467280"/>
            <a:ext cx="4195080" cy="2051640"/>
          </a:xfrm>
          <a:prstGeom prst="rect">
            <a:avLst/>
          </a:prstGeom>
          <a:noFill/>
          <a:ln w="0">
            <a:noFill/>
          </a:ln>
        </p:spPr>
        <p:txBody>
          <a:bodyPr lIns="91440" rIns="91440" tIns="45720" bIns="45720" anchor="b">
            <a:normAutofit fontScale="89999"/>
          </a:bodyPr>
          <a:p>
            <a:pPr indent="0" defTabSz="914400">
              <a:lnSpc>
                <a:spcPct val="90000"/>
              </a:lnSpc>
              <a:buNone/>
              <a:tabLst>
                <a:tab algn="l" pos="0"/>
              </a:tabLst>
            </a:pPr>
            <a:r>
              <a:rPr b="0" lang="en-US" sz="3100" spc="-1" strike="noStrike">
                <a:solidFill>
                  <a:schemeClr val="dk1"/>
                </a:solidFill>
                <a:latin typeface="Aptos Display"/>
              </a:rPr>
              <a:t>Tácticas para Garantizar la Claridad de su Historia</a:t>
            </a:r>
            <a:br>
              <a:rPr sz="3100"/>
            </a:br>
            <a:r>
              <a:rPr b="0" lang="en-US" sz="3100" spc="-1" strike="noStrike">
                <a:solidFill>
                  <a:schemeClr val="dk1"/>
                </a:solidFill>
                <a:latin typeface="Aptos Display"/>
              </a:rPr>
              <a:t>[Cuento de Navidad,</a:t>
            </a:r>
            <a:br>
              <a:rPr sz="3100"/>
            </a:br>
            <a:r>
              <a:rPr b="0" lang="en-US" sz="3100" spc="-1" strike="noStrike">
                <a:solidFill>
                  <a:schemeClr val="dk1"/>
                </a:solidFill>
                <a:latin typeface="Aptos Display"/>
              </a:rPr>
              <a:t>Charles Dickens, 1843]</a:t>
            </a:r>
            <a:endParaRPr b="0" lang="es-ES" sz="3100" spc="-1" strike="noStrike">
              <a:solidFill>
                <a:srgbClr val="000000"/>
              </a:solidFill>
              <a:latin typeface="Arial"/>
            </a:endParaRPr>
          </a:p>
        </p:txBody>
      </p:sp>
      <p:sp>
        <p:nvSpPr>
          <p:cNvPr id="124" name="Oval 23">
            <a:extLst>
              <a:ext uri="{C183D7F6-B498-43B3-948B-1728B52AA6E4}">
                <adec:decorative xmlns:adec="http://schemas.microsoft.com/office/drawing/2017/decorative" val="1"/>
              </a:ext>
            </a:extLst>
          </p:cNvPr>
          <p:cNvSpPr/>
          <p:nvPr/>
        </p:nvSpPr>
        <p:spPr>
          <a:xfrm>
            <a:off x="322920" y="554040"/>
            <a:ext cx="5741640" cy="5741640"/>
          </a:xfrm>
          <a:prstGeom prst="ellipse">
            <a:avLst/>
          </a:prstGeom>
          <a:gradFill rotWithShape="0">
            <a:gsLst>
              <a:gs pos="0">
                <a:srgbClr val="156082"/>
              </a:gs>
              <a:gs pos="100000">
                <a:srgbClr val="e9713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25" name="Content Placeholder 4" descr="A person wearing a top hat&#10;&#10;Description automatically generated"/>
          <p:cNvPicPr/>
          <p:nvPr/>
        </p:nvPicPr>
        <p:blipFill>
          <a:blip r:embed="rId1"/>
          <a:srcRect l="0" t="0" r="0" b="1095"/>
          <a:stretch/>
        </p:blipFill>
        <p:spPr>
          <a:xfrm>
            <a:off x="505440" y="554040"/>
            <a:ext cx="5741640" cy="5741640"/>
          </a:xfrm>
          <a:prstGeom prst="rect">
            <a:avLst/>
          </a:prstGeom>
          <a:ln w="0">
            <a:noFill/>
          </a:ln>
        </p:spPr>
      </p:pic>
      <p:sp>
        <p:nvSpPr>
          <p:cNvPr id="126" name="!!plus graphic">
            <a:extLst>
              <a:ext uri="{C183D7F6-B498-43B3-948B-1728B52AA6E4}">
                <adec:decorative xmlns:adec="http://schemas.microsoft.com/office/drawing/2017/decorative" val="1"/>
              </a:ext>
            </a:extLst>
          </p:cNvPr>
          <p:cNvSpPr/>
          <p:nvPr/>
        </p:nvSpPr>
        <p:spPr>
          <a:xfrm>
            <a:off x="1005120" y="703800"/>
            <a:ext cx="170640" cy="170640"/>
          </a:xfrm>
          <a:custGeom>
            <a:avLst/>
            <a:gdLst>
              <a:gd name="textAreaLeft" fmla="*/ 0 w 170640"/>
              <a:gd name="textAreaRight" fmla="*/ 171360 w 170640"/>
              <a:gd name="textAreaTop" fmla="*/ 0 h 170640"/>
              <a:gd name="textAreaBottom" fmla="*/ 171360 h 170640"/>
            </a:gdLst>
            <a:ahLst/>
            <a:rect l="textAreaLeft" t="textAreaTop" r="textAreaRight" b="textAreaBottom"/>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Aptos"/>
            </a:endParaRPr>
          </a:p>
        </p:txBody>
      </p:sp>
      <p:sp>
        <p:nvSpPr>
          <p:cNvPr id="127" name="!!circle graphic">
            <a:extLst>
              <a:ext uri="{C183D7F6-B498-43B3-948B-1728B52AA6E4}">
                <adec:decorative xmlns:adec="http://schemas.microsoft.com/office/drawing/2017/decorative" val="1"/>
              </a:ext>
            </a:extLst>
          </p:cNvPr>
          <p:cNvSpPr/>
          <p:nvPr/>
        </p:nvSpPr>
        <p:spPr>
          <a:xfrm>
            <a:off x="422640" y="1562760"/>
            <a:ext cx="156960" cy="156960"/>
          </a:xfrm>
          <a:custGeom>
            <a:avLst/>
            <a:gdLst>
              <a:gd name="textAreaLeft" fmla="*/ 0 w 156960"/>
              <a:gd name="textAreaRight" fmla="*/ 157680 w 156960"/>
              <a:gd name="textAreaTop" fmla="*/ 0 h 156960"/>
              <a:gd name="textAreaBottom" fmla="*/ 157680 h 156960"/>
            </a:gdLst>
            <a:ahLst/>
            <a:rect l="textAreaLeft" t="textAreaTop" r="textAreaRight" b="textAreaBottom"/>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Aptos"/>
            </a:endParaRPr>
          </a:p>
        </p:txBody>
      </p:sp>
      <p:sp>
        <p:nvSpPr>
          <p:cNvPr id="128" name="PlaceHolder 2"/>
          <p:cNvSpPr>
            <a:spLocks noGrp="1"/>
          </p:cNvSpPr>
          <p:nvPr>
            <p:ph/>
          </p:nvPr>
        </p:nvSpPr>
        <p:spPr>
          <a:xfrm>
            <a:off x="6657840" y="2990880"/>
            <a:ext cx="4195080" cy="2913120"/>
          </a:xfrm>
          <a:prstGeom prst="rect">
            <a:avLst/>
          </a:prstGeom>
          <a:noFill/>
          <a:ln w="0">
            <a:noFill/>
          </a:ln>
        </p:spPr>
        <p:txBody>
          <a:bodyPr lIns="91440" rIns="91440" tIns="45720" bIns="45720" anchor="t">
            <a:normAutofit fontScale="98333" lnSpcReduction="10000"/>
          </a:bodyPr>
          <a:p>
            <a:pPr marL="228600" indent="-228600" defTabSz="914400">
              <a:lnSpc>
                <a:spcPct val="90000"/>
              </a:lnSpc>
              <a:spcBef>
                <a:spcPts val="1001"/>
              </a:spcBef>
              <a:buClr>
                <a:srgbClr val="000000"/>
              </a:buClr>
              <a:buFont typeface="Arial"/>
              <a:buChar char="•"/>
            </a:pPr>
            <a:r>
              <a:rPr b="0" lang="en-US" sz="1700" spc="-1" strike="noStrike">
                <a:solidFill>
                  <a:schemeClr val="dk1">
                    <a:alpha val="80000"/>
                  </a:schemeClr>
                </a:solidFill>
                <a:latin typeface="Aptos"/>
              </a:rPr>
              <a:t>Lógica </a:t>
            </a:r>
            <a:r>
              <a:rPr b="1" lang="en-US" sz="1700" spc="-1" strike="noStrike">
                <a:solidFill>
                  <a:schemeClr val="dk1">
                    <a:alpha val="80000"/>
                  </a:schemeClr>
                </a:solidFill>
                <a:latin typeface="Aptos"/>
              </a:rPr>
              <a:t>horizontal</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700" spc="-1" strike="noStrike">
                <a:solidFill>
                  <a:schemeClr val="dk1">
                    <a:alpha val="80000"/>
                  </a:schemeClr>
                </a:solidFill>
                <a:latin typeface="Aptos"/>
              </a:rPr>
              <a:t>Sumario &gt; Títulos diapositivas &gt; Historia</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700" spc="-1" strike="noStrike">
                <a:solidFill>
                  <a:schemeClr val="dk1">
                    <a:alpha val="80000"/>
                  </a:schemeClr>
                </a:solidFill>
                <a:latin typeface="Aptos"/>
              </a:rPr>
              <a:t>Lógica </a:t>
            </a:r>
            <a:r>
              <a:rPr b="1" lang="en-US" sz="1700" spc="-1" strike="noStrike">
                <a:solidFill>
                  <a:schemeClr val="dk1">
                    <a:alpha val="80000"/>
                  </a:schemeClr>
                </a:solidFill>
                <a:latin typeface="Aptos"/>
              </a:rPr>
              <a:t>vertical</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700" spc="-1" strike="noStrike">
                <a:solidFill>
                  <a:schemeClr val="dk1">
                    <a:alpha val="80000"/>
                  </a:schemeClr>
                </a:solidFill>
                <a:latin typeface="Aptos"/>
              </a:rPr>
              <a:t>Título &lt;&gt; Autorefuerzo &lt;&gt; Contenido</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700" spc="-1" strike="noStrike">
                <a:solidFill>
                  <a:schemeClr val="dk1">
                    <a:alpha val="80000"/>
                  </a:schemeClr>
                </a:solidFill>
                <a:latin typeface="Aptos"/>
              </a:rPr>
              <a:t>Guión gráfico </a:t>
            </a:r>
            <a:r>
              <a:rPr b="1" lang="en-US" sz="1700" spc="-1" strike="noStrike">
                <a:solidFill>
                  <a:schemeClr val="dk1">
                    <a:alpha val="80000"/>
                  </a:schemeClr>
                </a:solidFill>
                <a:latin typeface="Aptos"/>
              </a:rPr>
              <a:t>inverso</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700" spc="-1" strike="noStrike">
                <a:solidFill>
                  <a:schemeClr val="dk1">
                    <a:alpha val="80000"/>
                  </a:schemeClr>
                </a:solidFill>
                <a:latin typeface="Aptos"/>
              </a:rPr>
              <a:t>Búsqueda de una </a:t>
            </a:r>
            <a:r>
              <a:rPr b="1" lang="en-US" sz="1700" spc="-1" strike="noStrike">
                <a:solidFill>
                  <a:schemeClr val="dk1">
                    <a:alpha val="80000"/>
                  </a:schemeClr>
                </a:solidFill>
                <a:latin typeface="Aptos"/>
              </a:rPr>
              <a:t>nueva perspectiva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700" spc="-1" strike="noStrike">
                <a:solidFill>
                  <a:schemeClr val="dk1">
                    <a:alpha val="80000"/>
                  </a:schemeClr>
                </a:solidFill>
                <a:latin typeface="Aptos"/>
              </a:rPr>
              <a:t>Profano</a:t>
            </a:r>
            <a:endParaRPr b="0" lang="es-ES" sz="1700" spc="-1" strike="noStrike">
              <a:solidFill>
                <a:srgbClr val="000000"/>
              </a:solidFill>
              <a:latin typeface="Arial"/>
            </a:endParaRPr>
          </a:p>
        </p:txBody>
      </p:sp>
      <p:sp>
        <p:nvSpPr>
          <p:cNvPr id="129" name="!!dot graphic">
            <a:extLst>
              <a:ext uri="{C183D7F6-B498-43B3-948B-1728B52AA6E4}">
                <adec:decorative xmlns:adec="http://schemas.microsoft.com/office/drawing/2017/decorative" val="1"/>
              </a:ext>
            </a:extLst>
          </p:cNvPr>
          <p:cNvSpPr/>
          <p:nvPr/>
        </p:nvSpPr>
        <p:spPr>
          <a:xfrm>
            <a:off x="5454000" y="5775120"/>
            <a:ext cx="111600" cy="111600"/>
          </a:xfrm>
          <a:custGeom>
            <a:avLst/>
            <a:gdLst>
              <a:gd name="textAreaLeft" fmla="*/ 0 w 111600"/>
              <a:gd name="textAreaRight" fmla="*/ 112320 w 111600"/>
              <a:gd name="textAreaTop" fmla="*/ 0 h 111600"/>
              <a:gd name="textAreaBottom" fmla="*/ 112320 h 111600"/>
            </a:gdLst>
            <a:ahLst/>
            <a:rect l="textAreaLeft" t="textAreaTop" r="textAreaRight" b="textAreaBottom"/>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Aptos"/>
            </a:endParaRPr>
          </a:p>
        </p:txBody>
      </p:sp>
      <p:cxnSp>
        <p:nvCxnSpPr>
          <p:cNvPr id="130" name="!!Straight Connector">
            <a:extLst>
              <a:ext uri="{C183D7F6-B498-43B3-948B-1728B52AA6E4}">
                <adec:decorative xmlns:adec="http://schemas.microsoft.com/office/drawing/2017/decorative" val="1"/>
              </a:ext>
            </a:extLst>
          </p:cNvPr>
          <p:cNvCxnSpPr/>
          <p:nvPr/>
        </p:nvCxnSpPr>
        <p:spPr>
          <a:xfrm>
            <a:off x="11585880" y="3619080"/>
            <a:ext cx="720" cy="3239640"/>
          </a:xfrm>
          <a:prstGeom prst="straightConnector1">
            <a:avLst/>
          </a:prstGeom>
          <a:ln cap="sq" w="25400">
            <a:solidFill>
              <a:srgbClr val="156082"/>
            </a:solidFill>
            <a:bevel/>
          </a:ln>
        </p:spPr>
      </p:cxn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1" name="PlaceHolder 1"/>
          <p:cNvSpPr>
            <a:spLocks noGrp="1"/>
          </p:cNvSpPr>
          <p:nvPr>
            <p:ph type="title"/>
          </p:nvPr>
        </p:nvSpPr>
        <p:spPr>
          <a:xfrm>
            <a:off x="646560" y="583200"/>
            <a:ext cx="3455280" cy="8967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3200" spc="-1" strike="noStrike">
                <a:solidFill>
                  <a:schemeClr val="dk1"/>
                </a:solidFill>
                <a:latin typeface="Aptos Display"/>
              </a:rPr>
              <a:t>Conclusiones</a:t>
            </a:r>
            <a:endParaRPr b="0" lang="es-ES" sz="3200" spc="-1" strike="noStrike">
              <a:solidFill>
                <a:srgbClr val="000000"/>
              </a:solidFill>
              <a:latin typeface="Arial"/>
            </a:endParaRPr>
          </a:p>
        </p:txBody>
      </p:sp>
      <p:sp>
        <p:nvSpPr>
          <p:cNvPr id="132" name="PlaceHolder 2"/>
          <p:cNvSpPr>
            <a:spLocks noGrp="1"/>
          </p:cNvSpPr>
          <p:nvPr>
            <p:ph/>
          </p:nvPr>
        </p:nvSpPr>
        <p:spPr>
          <a:xfrm>
            <a:off x="646560" y="1713960"/>
            <a:ext cx="4059000" cy="455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1" lang="en-US" sz="2200" spc="-1" strike="noStrike">
                <a:solidFill>
                  <a:schemeClr val="dk1"/>
                </a:solidFill>
                <a:latin typeface="Aptos"/>
              </a:rPr>
              <a:t>Historias</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Unen </a:t>
            </a:r>
            <a:r>
              <a:rPr b="0" lang="en-US" sz="2200" spc="-1" strike="noStrike">
                <a:solidFill>
                  <a:schemeClr val="dk1"/>
                </a:solidFill>
                <a:latin typeface="Aptos"/>
              </a:rPr>
              <a:t>hechos</a:t>
            </a:r>
            <a:endParaRPr b="0" lang="es-ES" sz="22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Magia</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Estructuran</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Trama-Giro-Acción</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Fundamentos</a:t>
            </a:r>
            <a:endParaRPr b="0" lang="es-ES" sz="22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200" spc="-1" strike="noStrike">
                <a:solidFill>
                  <a:schemeClr val="dk1"/>
                </a:solidFill>
                <a:latin typeface="Aptos"/>
              </a:rPr>
              <a:t>Conflicto</a:t>
            </a:r>
            <a:endParaRPr b="0" lang="es-ES" sz="22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200" spc="-1" strike="noStrike">
                <a:solidFill>
                  <a:schemeClr val="dk1"/>
                </a:solidFill>
                <a:latin typeface="Aptos"/>
              </a:rPr>
              <a:t>Tensión</a:t>
            </a:r>
            <a:endParaRPr b="0" lang="es-ES" sz="22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2200" spc="-1" strike="noStrike">
                <a:solidFill>
                  <a:schemeClr val="dk1"/>
                </a:solidFill>
                <a:latin typeface="Aptos"/>
              </a:rPr>
              <a:t>Narración</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200" spc="-1" strike="noStrike">
                <a:solidFill>
                  <a:schemeClr val="dk1"/>
                </a:solidFill>
                <a:latin typeface="Aptos"/>
              </a:rPr>
              <a:t>Poder </a:t>
            </a:r>
            <a:r>
              <a:rPr b="1" lang="en-US" sz="2200" spc="-1" strike="noStrike">
                <a:solidFill>
                  <a:schemeClr val="dk1"/>
                </a:solidFill>
                <a:latin typeface="Aptos"/>
              </a:rPr>
              <a:t>repetición</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Claridad</a:t>
            </a:r>
            <a:endParaRPr b="0" lang="es-ES" sz="2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2200" spc="-1" strike="noStrike">
                <a:solidFill>
                  <a:schemeClr val="dk1"/>
                </a:solidFill>
                <a:latin typeface="Aptos"/>
              </a:rPr>
              <a:t>Protagonista &gt; Público</a:t>
            </a:r>
            <a:endParaRPr b="0" lang="es-ES" sz="2200" spc="-1" strike="noStrike">
              <a:solidFill>
                <a:srgbClr val="000000"/>
              </a:solidFill>
              <a:latin typeface="Arial"/>
            </a:endParaRPr>
          </a:p>
        </p:txBody>
      </p:sp>
      <p:pic>
        <p:nvPicPr>
          <p:cNvPr id="133" name="Content Placeholder 4" descr="A group of people around a fire&#10;&#10;Description automatically generated"/>
          <p:cNvPicPr/>
          <p:nvPr/>
        </p:nvPicPr>
        <p:blipFill>
          <a:blip r:embed="rId1"/>
          <a:srcRect l="9553" t="0" r="25944" b="0"/>
          <a:stretch/>
        </p:blipFill>
        <p:spPr>
          <a:xfrm>
            <a:off x="5086800" y="0"/>
            <a:ext cx="7104600" cy="6857280"/>
          </a:xfrm>
          <a:prstGeom prst="rect">
            <a:avLst/>
          </a:prstGeom>
          <a:ln w="0">
            <a:noFill/>
          </a:ln>
        </p:spPr>
      </p:pic>
      <p:grpSp>
        <p:nvGrpSpPr>
          <p:cNvPr id="134" name="Group 9">
            <a:extLst>
              <a:ext uri="{C183D7F6-B498-43B3-948B-1728B52AA6E4}">
                <adec:decorative xmlns:adec="http://schemas.microsoft.com/office/drawing/2017/decorative" val="1"/>
              </a:ext>
            </a:extLst>
          </p:cNvPr>
          <p:cNvGrpSpPr/>
          <p:nvPr/>
        </p:nvGrpSpPr>
        <p:grpSpPr>
          <a:xfrm>
            <a:off x="12068640" y="0"/>
            <a:ext cx="122760" cy="6857280"/>
            <a:chOff x="12068640" y="0"/>
            <a:chExt cx="122760" cy="6857280"/>
          </a:xfrm>
        </p:grpSpPr>
        <p:sp>
          <p:nvSpPr>
            <p:cNvPr id="135" name="Rectangle 10">
              <a:extLst>
                <a:ext uri="{C183D7F6-B498-43B3-948B-1728B52AA6E4}">
                  <adec:decorative xmlns:adec="http://schemas.microsoft.com/office/drawing/2017/decorative" val="1"/>
                </a:ext>
              </a:extLst>
            </p:cNvPr>
            <p:cNvSpPr/>
            <p:nvPr/>
          </p:nvSpPr>
          <p:spPr>
            <a:xfrm>
              <a:off x="12068640" y="0"/>
              <a:ext cx="122760" cy="6857280"/>
            </a:xfrm>
            <a:prstGeom prst="rect">
              <a:avLst/>
            </a:prstGeom>
            <a:gradFill rotWithShape="0">
              <a:gsLst>
                <a:gs pos="0">
                  <a:srgbClr val="e97132"/>
                </a:gs>
                <a:gs pos="100000">
                  <a:srgbClr val="a02b93"/>
                </a:gs>
              </a:gsLst>
              <a:lin ang="1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36" name="Rectangle 11">
              <a:extLst>
                <a:ext uri="{C183D7F6-B498-43B3-948B-1728B52AA6E4}">
                  <adec:decorative xmlns:adec="http://schemas.microsoft.com/office/drawing/2017/decorative" val="1"/>
                </a:ext>
              </a:extLst>
            </p:cNvPr>
            <p:cNvSpPr/>
            <p:nvPr/>
          </p:nvSpPr>
          <p:spPr>
            <a:xfrm>
              <a:off x="12068640" y="3527640"/>
              <a:ext cx="122760" cy="3329640"/>
            </a:xfrm>
            <a:prstGeom prst="rect">
              <a:avLst/>
            </a:prstGeom>
            <a:gradFill rotWithShape="0">
              <a:gsLst>
                <a:gs pos="19000">
                  <a:srgbClr val="d86ecc">
                    <a:alpha val="0"/>
                  </a:srgbClr>
                </a:gs>
                <a:gs pos="100000">
                  <a:srgbClr val="d86ecc"/>
                </a:gs>
              </a:gsLst>
              <a:lin ang="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37" name="Rectangle 29">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38" name="Content Placeholder 3" descr="A group of people seated in front of a conductor&#10;&#10;Description automatically generated"/>
          <p:cNvPicPr/>
          <p:nvPr/>
        </p:nvPicPr>
        <p:blipFill>
          <a:blip r:embed="rId1"/>
          <a:srcRect l="5392" t="0" r="825" b="0"/>
          <a:stretch/>
        </p:blipFill>
        <p:spPr>
          <a:xfrm>
            <a:off x="-2880" y="0"/>
            <a:ext cx="12191400" cy="6857280"/>
          </a:xfrm>
          <a:prstGeom prst="rect">
            <a:avLst/>
          </a:prstGeom>
          <a:ln w="0">
            <a:noFill/>
          </a:ln>
        </p:spPr>
      </p:pic>
      <p:sp>
        <p:nvSpPr>
          <p:cNvPr id="139" name="Rectangle 31">
            <a:extLst>
              <a:ext uri="{C183D7F6-B498-43B3-948B-1728B52AA6E4}">
                <adec:decorative xmlns:adec="http://schemas.microsoft.com/office/drawing/2017/decorative" val="1"/>
              </a:ext>
            </a:extLst>
          </p:cNvPr>
          <p:cNvSpPr/>
          <p:nvPr/>
        </p:nvSpPr>
        <p:spPr>
          <a:xfrm>
            <a:off x="0" y="2207520"/>
            <a:ext cx="12191400" cy="3161520"/>
          </a:xfrm>
          <a:prstGeom prst="rect">
            <a:avLst/>
          </a:prstGeom>
          <a:gradFill rotWithShape="0">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40" name="PlaceHolder 1"/>
          <p:cNvSpPr>
            <a:spLocks noGrp="1"/>
          </p:cNvSpPr>
          <p:nvPr>
            <p:ph type="title"/>
          </p:nvPr>
        </p:nvSpPr>
        <p:spPr>
          <a:xfrm>
            <a:off x="1097280" y="325440"/>
            <a:ext cx="10057680" cy="3574080"/>
          </a:xfrm>
          <a:prstGeom prst="rect">
            <a:avLst/>
          </a:prstGeom>
          <a:noFill/>
          <a:ln w="0">
            <a:noFill/>
          </a:ln>
          <a:effectLst>
            <a:outerShdw dist="37674" dir="2700000" blurRad="50760" rotWithShape="0">
              <a:srgbClr val="000000">
                <a:alpha val="40000"/>
              </a:srgbClr>
            </a:outerShdw>
          </a:effectLst>
        </p:spPr>
        <p:txBody>
          <a:bodyPr lIns="91440" rIns="91440" tIns="45720" bIns="45720" anchor="b">
            <a:normAutofit/>
          </a:bodyPr>
          <a:p>
            <a:pPr indent="0" algn="ctr" defTabSz="914400">
              <a:lnSpc>
                <a:spcPct val="90000"/>
              </a:lnSpc>
              <a:buNone/>
              <a:tabLst>
                <a:tab algn="l" pos="0"/>
              </a:tabLst>
            </a:pPr>
            <a:r>
              <a:rPr b="1" lang="en-US" sz="7200" spc="-1" strike="noStrike">
                <a:solidFill>
                  <a:srgbClr val="ffffff"/>
                </a:solidFill>
                <a:latin typeface="Aptos Display"/>
              </a:rPr>
              <a:t> </a:t>
            </a:r>
            <a:r>
              <a:rPr b="1" lang="en-US" sz="7200" spc="-1" strike="noStrike">
                <a:solidFill>
                  <a:srgbClr val="ffffff"/>
                </a:solidFill>
                <a:latin typeface="Aptos Display"/>
              </a:rPr>
              <a:t>Intermezzo</a:t>
            </a:r>
            <a:endParaRPr b="0" lang="es-ES"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833760" y="1143360"/>
            <a:ext cx="5805000" cy="1436760"/>
          </a:xfrm>
          <a:prstGeom prst="rect">
            <a:avLst/>
          </a:prstGeom>
          <a:noFill/>
          <a:ln w="0">
            <a:noFill/>
          </a:ln>
        </p:spPr>
        <p:txBody>
          <a:bodyPr lIns="91440" rIns="91440" tIns="45720" bIns="45720" anchor="t">
            <a:noAutofit/>
          </a:bodyPr>
          <a:p>
            <a:pPr indent="0" defTabSz="914400">
              <a:lnSpc>
                <a:spcPct val="90000"/>
              </a:lnSpc>
              <a:buNone/>
              <a:tabLst>
                <a:tab algn="l" pos="0"/>
              </a:tabLst>
            </a:pPr>
            <a:r>
              <a:rPr b="0" lang="en-US" sz="4000" spc="-1" strike="noStrike">
                <a:solidFill>
                  <a:schemeClr val="dk1"/>
                </a:solidFill>
                <a:latin typeface="Aptos Display"/>
              </a:rPr>
              <a:t>TEMA #08</a:t>
            </a:r>
            <a:br>
              <a:rPr sz="4000"/>
            </a:br>
            <a:r>
              <a:rPr b="0" lang="en-US" sz="4000" spc="-1" strike="noStrike">
                <a:solidFill>
                  <a:schemeClr val="dk1"/>
                </a:solidFill>
                <a:latin typeface="Aptos Display"/>
              </a:rPr>
              <a:t>INTEGRÁNDOLO TODO</a:t>
            </a:r>
            <a:endParaRPr b="0" lang="es-ES" sz="4000" spc="-1" strike="noStrike">
              <a:solidFill>
                <a:srgbClr val="000000"/>
              </a:solidFill>
              <a:latin typeface="Arial"/>
            </a:endParaRPr>
          </a:p>
        </p:txBody>
      </p:sp>
      <p:cxnSp>
        <p:nvCxnSpPr>
          <p:cNvPr id="142" name="Straight Connector 35">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43" name="Content Placeholder 3" descr="A group of people sitting at a table with puzzle pieces&#10;&#10;Description automatically generated"/>
          <p:cNvPicPr/>
          <p:nvPr/>
        </p:nvPicPr>
        <p:blipFill>
          <a:blip r:embed="rId1"/>
          <a:srcRect l="0" t="19133" r="0" b="27453"/>
          <a:stretch/>
        </p:blipFill>
        <p:spPr>
          <a:xfrm>
            <a:off x="0" y="3382560"/>
            <a:ext cx="12191400" cy="34747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762120" y="1137960"/>
            <a:ext cx="4084920" cy="14018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Sumario</a:t>
            </a:r>
            <a:endParaRPr b="0" lang="es-ES" sz="3200" spc="-1" strike="noStrike">
              <a:solidFill>
                <a:srgbClr val="000000"/>
              </a:solidFill>
              <a:latin typeface="Arial"/>
            </a:endParaRPr>
          </a:p>
        </p:txBody>
      </p:sp>
      <p:cxnSp>
        <p:nvCxnSpPr>
          <p:cNvPr id="145" name="Straight Connector 9">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sp>
        <p:nvSpPr>
          <p:cNvPr id="146" name="PlaceHolder 2"/>
          <p:cNvSpPr>
            <a:spLocks noGrp="1"/>
          </p:cNvSpPr>
          <p:nvPr>
            <p:ph/>
          </p:nvPr>
        </p:nvSpPr>
        <p:spPr>
          <a:xfrm>
            <a:off x="762120" y="2551320"/>
            <a:ext cx="4084920" cy="3590640"/>
          </a:xfrm>
          <a:prstGeom prst="rect">
            <a:avLst/>
          </a:prstGeom>
          <a:noFill/>
          <a:ln w="0">
            <a:noFill/>
          </a:ln>
        </p:spPr>
        <p:txBody>
          <a:bodyPr lIns="91440" rIns="91440" tIns="45720" bIns="45720" anchor="t">
            <a:normAutofit fontScale="93333"/>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Comprender el </a:t>
            </a:r>
            <a:r>
              <a:rPr b="1" lang="en-US" sz="2000" spc="-1" strike="noStrike">
                <a:solidFill>
                  <a:schemeClr val="dk1"/>
                </a:solidFill>
                <a:latin typeface="Aptos"/>
              </a:rPr>
              <a:t>contexto</a:t>
            </a:r>
            <a:r>
              <a:rPr b="0" lang="en-US" sz="2000" spc="-1" strike="noStrike">
                <a:solidFill>
                  <a:schemeClr val="dk1"/>
                </a:solidFill>
                <a:latin typeface="Aptos"/>
              </a:rPr>
              <a:t> (capítulo 1)</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Elegir un </a:t>
            </a:r>
            <a:r>
              <a:rPr b="1" lang="en-US" sz="2000" spc="-1" strike="noStrike">
                <a:solidFill>
                  <a:schemeClr val="dk1"/>
                </a:solidFill>
                <a:latin typeface="Aptos"/>
              </a:rPr>
              <a:t>elemento visual</a:t>
            </a:r>
            <a:r>
              <a:rPr b="0" lang="en-US" sz="2000" spc="-1" strike="noStrike">
                <a:solidFill>
                  <a:schemeClr val="dk1"/>
                </a:solidFill>
                <a:latin typeface="Aptos"/>
              </a:rPr>
              <a:t> adecuado (capítulo 2)</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Eliminar el </a:t>
            </a:r>
            <a:r>
              <a:rPr b="1" lang="en-US" sz="2000" spc="-1" strike="noStrike">
                <a:solidFill>
                  <a:schemeClr val="dk1"/>
                </a:solidFill>
                <a:latin typeface="Aptos"/>
              </a:rPr>
              <a:t>desorden</a:t>
            </a:r>
            <a:r>
              <a:rPr b="0" lang="en-US" sz="2000" spc="-1" strike="noStrike">
                <a:solidFill>
                  <a:schemeClr val="dk1"/>
                </a:solidFill>
                <a:latin typeface="Aptos"/>
              </a:rPr>
              <a:t> (capítulo 3)</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2000" spc="-1" strike="noStrike">
                <a:solidFill>
                  <a:schemeClr val="dk1"/>
                </a:solidFill>
                <a:latin typeface="Aptos"/>
              </a:rPr>
              <a:t>Atraer</a:t>
            </a:r>
            <a:r>
              <a:rPr b="0" lang="en-US" sz="2000" spc="-1" strike="noStrike">
                <a:solidFill>
                  <a:schemeClr val="dk1"/>
                </a:solidFill>
                <a:latin typeface="Aptos"/>
              </a:rPr>
              <a:t> la atención donde se desea (capítulo 4)</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Pensar como un </a:t>
            </a:r>
            <a:r>
              <a:rPr b="1" lang="en-US" sz="2000" spc="-1" strike="noStrike">
                <a:solidFill>
                  <a:schemeClr val="dk1"/>
                </a:solidFill>
                <a:latin typeface="Aptos"/>
              </a:rPr>
              <a:t>diseñador</a:t>
            </a:r>
            <a:r>
              <a:rPr b="0" lang="en-US" sz="2000" spc="-1" strike="noStrike">
                <a:solidFill>
                  <a:schemeClr val="dk1"/>
                </a:solidFill>
                <a:latin typeface="Aptos"/>
              </a:rPr>
              <a:t> (capítulo 5)</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2000" spc="-1" strike="noStrike">
                <a:solidFill>
                  <a:schemeClr val="dk1"/>
                </a:solidFill>
                <a:latin typeface="Aptos"/>
              </a:rPr>
              <a:t>Contar</a:t>
            </a:r>
            <a:r>
              <a:rPr b="0" lang="en-US" sz="2000" spc="-1" strike="noStrike">
                <a:solidFill>
                  <a:schemeClr val="dk1"/>
                </a:solidFill>
                <a:latin typeface="Aptos"/>
              </a:rPr>
              <a:t> una historia (capítulo 7)</a:t>
            </a:r>
            <a:endParaRPr b="0" lang="es-ES" sz="2000" spc="-1" strike="noStrike">
              <a:solidFill>
                <a:srgbClr val="000000"/>
              </a:solidFill>
              <a:latin typeface="Arial"/>
            </a:endParaRPr>
          </a:p>
          <a:p>
            <a:pPr indent="0" defTabSz="914400">
              <a:lnSpc>
                <a:spcPct val="90000"/>
              </a:lnSpc>
              <a:spcBef>
                <a:spcPts val="1001"/>
              </a:spcBef>
              <a:buNone/>
              <a:tabLst>
                <a:tab algn="l" pos="0"/>
              </a:tabLst>
            </a:pPr>
            <a:endParaRPr b="0" lang="es-ES" sz="2000" spc="-1" strike="noStrike">
              <a:solidFill>
                <a:srgbClr val="000000"/>
              </a:solidFill>
              <a:latin typeface="Arial"/>
            </a:endParaRPr>
          </a:p>
        </p:txBody>
      </p:sp>
      <p:pic>
        <p:nvPicPr>
          <p:cNvPr id="147" name="Content Placeholder 4" descr="A side view mirror of a car&#10;&#10;Description automatically generated"/>
          <p:cNvPicPr/>
          <p:nvPr/>
        </p:nvPicPr>
        <p:blipFill>
          <a:blip r:embed="rId1"/>
          <a:srcRect l="4621" t="0" r="0" b="0"/>
          <a:stretch/>
        </p:blipFill>
        <p:spPr>
          <a:xfrm>
            <a:off x="5650920" y="0"/>
            <a:ext cx="6540120" cy="6857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48" name="Rectangle 23">
            <a:extLst>
              <a:ext uri="{C183D7F6-B498-43B3-948B-1728B52AA6E4}">
                <adec:decorative xmlns:adec="http://schemas.microsoft.com/office/drawing/2017/decorative" val="1"/>
              </a:ext>
            </a:extLst>
          </p:cNvPr>
          <p:cNvSpPr/>
          <p:nvPr/>
        </p:nvSpPr>
        <p:spPr>
          <a:xfrm>
            <a:off x="0" y="0"/>
            <a:ext cx="1219140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49" name="PlaceHolder 1"/>
          <p:cNvSpPr>
            <a:spLocks noGrp="1"/>
          </p:cNvSpPr>
          <p:nvPr>
            <p:ph type="title"/>
          </p:nvPr>
        </p:nvSpPr>
        <p:spPr>
          <a:xfrm>
            <a:off x="793800" y="387000"/>
            <a:ext cx="10065240" cy="12978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3200" spc="-1" strike="noStrike">
                <a:solidFill>
                  <a:schemeClr val="dk1"/>
                </a:solidFill>
                <a:latin typeface="Aptos Display"/>
              </a:rPr>
              <a:t>Lección #1</a:t>
            </a:r>
            <a:br>
              <a:rPr sz="3200"/>
            </a:br>
            <a:r>
              <a:rPr b="0" lang="en-US" sz="3200" spc="-1" strike="noStrike">
                <a:solidFill>
                  <a:schemeClr val="dk1"/>
                </a:solidFill>
                <a:latin typeface="Aptos Display"/>
              </a:rPr>
              <a:t>Comprender el Contexto</a:t>
            </a:r>
            <a:endParaRPr b="0" lang="es-ES" sz="3200" spc="-1" strike="noStrike">
              <a:solidFill>
                <a:srgbClr val="000000"/>
              </a:solidFill>
              <a:latin typeface="Arial"/>
            </a:endParaRPr>
          </a:p>
        </p:txBody>
      </p:sp>
      <p:sp>
        <p:nvSpPr>
          <p:cNvPr id="150" name="Rectangle 25">
            <a:extLst>
              <a:ext uri="{C183D7F6-B498-43B3-948B-1728B52AA6E4}">
                <adec:decorative xmlns:adec="http://schemas.microsoft.com/office/drawing/2017/decorative" val="1"/>
              </a:ext>
            </a:extLst>
          </p:cNvPr>
          <p:cNvSpPr/>
          <p:nvPr/>
        </p:nvSpPr>
        <p:spPr>
          <a:xfrm flipH="1" flipV="1">
            <a:off x="-720" y="1998000"/>
            <a:ext cx="11453760" cy="780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1" name="Rectangle 27">
            <a:extLst>
              <a:ext uri="{C183D7F6-B498-43B3-948B-1728B52AA6E4}">
                <adec:decorative xmlns:adec="http://schemas.microsoft.com/office/drawing/2017/decorative" val="1"/>
              </a:ext>
            </a:extLst>
          </p:cNvPr>
          <p:cNvSpPr/>
          <p:nvPr/>
        </p:nvSpPr>
        <p:spPr>
          <a:xfrm>
            <a:off x="0" y="2203200"/>
            <a:ext cx="11382480" cy="4267440"/>
          </a:xfrm>
          <a:prstGeom prst="rect">
            <a:avLst/>
          </a:prstGeom>
          <a:solidFill>
            <a:schemeClr val="bg1"/>
          </a:solidFill>
          <a:ln>
            <a:noFill/>
          </a:ln>
          <a:effectLst>
            <a:outerShdw algn="t" blurRad="139680" dir="5400000" dist="12708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2" name="PlaceHolder 2"/>
          <p:cNvSpPr>
            <a:spLocks noGrp="1"/>
          </p:cNvSpPr>
          <p:nvPr>
            <p:ph/>
          </p:nvPr>
        </p:nvSpPr>
        <p:spPr>
          <a:xfrm>
            <a:off x="793800" y="2599560"/>
            <a:ext cx="4530240" cy="363888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1" lang="en-US" sz="1600" spc="-1" strike="noStrike">
                <a:solidFill>
                  <a:schemeClr val="dk1"/>
                </a:solidFill>
                <a:latin typeface="Aptos"/>
              </a:rPr>
              <a:t>Cómo fijar el precio de un nuevo producto de Startup</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1600" spc="-1" strike="noStrike">
                <a:solidFill>
                  <a:schemeClr val="dk1"/>
                </a:solidFill>
                <a:latin typeface="Aptos"/>
              </a:rPr>
              <a:t>Quién</a:t>
            </a:r>
            <a:r>
              <a:rPr b="0" lang="en-US" sz="1600" spc="-1" strike="noStrike">
                <a:solidFill>
                  <a:schemeClr val="dk1"/>
                </a:solidFill>
                <a:latin typeface="Aptos"/>
              </a:rPr>
              <a:t>?</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Vicepresidente producto &gt; decisión precio</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1600" spc="-1" strike="noStrike">
                <a:solidFill>
                  <a:schemeClr val="dk1"/>
                </a:solidFill>
                <a:latin typeface="Aptos"/>
              </a:rPr>
              <a:t>Qué </a:t>
            </a:r>
            <a:r>
              <a:rPr b="0" lang="en-US" sz="1600" spc="-1" strike="noStrike">
                <a:solidFill>
                  <a:schemeClr val="dk1"/>
                </a:solidFill>
                <a:latin typeface="Aptos"/>
              </a:rPr>
              <a:t>necesitamos </a:t>
            </a:r>
            <a:r>
              <a:rPr b="1" lang="en-US" sz="1600" spc="-1" strike="noStrike">
                <a:solidFill>
                  <a:schemeClr val="dk1"/>
                </a:solidFill>
                <a:latin typeface="Aptos"/>
              </a:rPr>
              <a:t>comunicar</a:t>
            </a:r>
            <a:r>
              <a:rPr b="0" lang="en-US" sz="1600" spc="-1" strike="noStrike">
                <a:solidFill>
                  <a:schemeClr val="dk1"/>
                </a:solidFill>
                <a:latin typeface="Aptos"/>
              </a:rPr>
              <a:t>?</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Entender cambios precios competencia y recomendar horquilla</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1600" spc="-1" strike="noStrike">
                <a:solidFill>
                  <a:schemeClr val="dk1"/>
                </a:solidFill>
                <a:latin typeface="Aptos"/>
              </a:rPr>
              <a:t>Qué datos </a:t>
            </a:r>
            <a:r>
              <a:rPr b="0" lang="en-US" sz="1600" spc="-1" strike="noStrike">
                <a:solidFill>
                  <a:schemeClr val="dk1"/>
                </a:solidFill>
                <a:latin typeface="Aptos"/>
              </a:rPr>
              <a:t>usar?</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Precio medio de venta al público a lo largo del tiempo para productos A, B, C, D y E</a:t>
            </a:r>
            <a:endParaRPr b="0" lang="es-ES" sz="1600" spc="-1" strike="noStrike">
              <a:solidFill>
                <a:srgbClr val="000000"/>
              </a:solidFill>
              <a:latin typeface="Arial"/>
            </a:endParaRPr>
          </a:p>
          <a:p>
            <a:pPr marL="2286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Elaborar la </a:t>
            </a:r>
            <a:r>
              <a:rPr b="1" lang="en-US" sz="1600" spc="-1" strike="noStrike">
                <a:solidFill>
                  <a:schemeClr val="dk1"/>
                </a:solidFill>
                <a:latin typeface="Aptos"/>
              </a:rPr>
              <a:t>Gran Idea</a:t>
            </a:r>
            <a:endParaRPr b="0" lang="es-ES" sz="1600" spc="-1" strike="noStrike">
              <a:solidFill>
                <a:srgbClr val="000000"/>
              </a:solidFill>
              <a:latin typeface="Arial"/>
            </a:endParaRPr>
          </a:p>
          <a:p>
            <a:pPr indent="0" defTabSz="914400">
              <a:lnSpc>
                <a:spcPct val="90000"/>
              </a:lnSpc>
              <a:spcBef>
                <a:spcPts val="499"/>
              </a:spcBef>
              <a:buNone/>
              <a:tabLst>
                <a:tab algn="l" pos="0"/>
              </a:tabLst>
            </a:pPr>
            <a:endParaRPr b="0" lang="es-ES" sz="1600" spc="-1" strike="noStrike">
              <a:solidFill>
                <a:srgbClr val="000000"/>
              </a:solidFill>
              <a:latin typeface="Arial"/>
            </a:endParaRPr>
          </a:p>
        </p:txBody>
      </p:sp>
      <p:pic>
        <p:nvPicPr>
          <p:cNvPr id="153" name="Content Placeholder 4" descr="A graph of different colored bars&#10;&#10;Description automatically generated"/>
          <p:cNvPicPr/>
          <p:nvPr/>
        </p:nvPicPr>
        <p:blipFill>
          <a:blip r:embed="rId1"/>
          <a:srcRect l="14885" t="0" r="14885" b="0"/>
          <a:stretch/>
        </p:blipFill>
        <p:spPr>
          <a:xfrm>
            <a:off x="6285240" y="2397960"/>
            <a:ext cx="5164200" cy="3843000"/>
          </a:xfrm>
          <a:prstGeom prst="rect">
            <a:avLst/>
          </a:prstGeom>
          <a:ln w="0">
            <a:noFill/>
          </a:ln>
          <a:effectLst>
            <a:outerShdw algn="tl" blurRad="291960" dir="2700000" dist="138988" rotWithShape="0">
              <a:srgbClr val="333333">
                <a:alpha val="65000"/>
              </a:srgbClr>
            </a:outerShdw>
          </a:effectLst>
        </p:spPr>
      </p:pic>
      <p:sp>
        <p:nvSpPr>
          <p:cNvPr id="154" name="Rectangle 29">
            <a:extLst>
              <a:ext uri="{C183D7F6-B498-43B3-948B-1728B52AA6E4}">
                <adec:decorative xmlns:adec="http://schemas.microsoft.com/office/drawing/2017/decorative" val="1"/>
              </a:ext>
            </a:extLst>
          </p:cNvPr>
          <p:cNvSpPr/>
          <p:nvPr/>
        </p:nvSpPr>
        <p:spPr>
          <a:xfrm rot="5400000">
            <a:off x="11228760" y="2313000"/>
            <a:ext cx="780840" cy="151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9" name="!!Rectangle">
            <a:extLst>
              <a:ext uri="{C183D7F6-B498-43B3-948B-1728B52AA6E4}">
                <adec:decorative xmlns:adec="http://schemas.microsoft.com/office/drawing/2017/decorative" val="1"/>
              </a:ext>
            </a:extLst>
          </p:cNvPr>
          <p:cNvSpPr/>
          <p:nvPr/>
        </p:nvSpPr>
        <p:spPr>
          <a:xfrm>
            <a:off x="0" y="0"/>
            <a:ext cx="12191400" cy="686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60" name="Content Placeholder 3" descr="A wall full of colorful sticky notes&#10;&#10;Description automatically generated"/>
          <p:cNvPicPr/>
          <p:nvPr/>
        </p:nvPicPr>
        <p:blipFill>
          <a:blip r:embed="rId1">
            <a:alphaModFix amt="55000"/>
          </a:blip>
          <a:srcRect l="0" t="0" r="0" b="444"/>
          <a:stretch/>
        </p:blipFill>
        <p:spPr>
          <a:xfrm>
            <a:off x="0" y="0"/>
            <a:ext cx="12191400" cy="6857280"/>
          </a:xfrm>
          <a:prstGeom prst="rect">
            <a:avLst/>
          </a:prstGeom>
          <a:ln w="0">
            <a:noFill/>
          </a:ln>
        </p:spPr>
      </p:pic>
      <p:sp>
        <p:nvSpPr>
          <p:cNvPr id="61" name="Oval 10">
            <a:extLst>
              <a:ext uri="{C183D7F6-B498-43B3-948B-1728B52AA6E4}">
                <adec:decorative xmlns:adec="http://schemas.microsoft.com/office/drawing/2017/decorative" val="1"/>
              </a:ext>
            </a:extLst>
          </p:cNvPr>
          <p:cNvSpPr/>
          <p:nvPr/>
        </p:nvSpPr>
        <p:spPr>
          <a:xfrm>
            <a:off x="3111480" y="370440"/>
            <a:ext cx="5923080" cy="5923080"/>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2" name="PlaceHolder 1"/>
          <p:cNvSpPr>
            <a:spLocks noGrp="1"/>
          </p:cNvSpPr>
          <p:nvPr>
            <p:ph type="title"/>
          </p:nvPr>
        </p:nvSpPr>
        <p:spPr>
          <a:xfrm>
            <a:off x="3577320" y="1032480"/>
            <a:ext cx="5036760" cy="298152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0" lang="en-US" sz="6000" spc="-1" strike="noStrike">
                <a:solidFill>
                  <a:schemeClr val="dk1"/>
                </a:solidFill>
                <a:latin typeface="Aptos Display"/>
              </a:rPr>
              <a:t>*Mirar Notas al Final </a:t>
            </a:r>
            <a:br>
              <a:rPr sz="6000"/>
            </a:br>
            <a:r>
              <a:rPr b="0" lang="en-US" sz="6000" spc="-1" strike="noStrike">
                <a:solidFill>
                  <a:schemeClr val="dk1"/>
                </a:solidFill>
                <a:latin typeface="Aptos Display"/>
              </a:rPr>
              <a:t>["Notes"]</a:t>
            </a:r>
            <a:endParaRPr b="0" lang="es-ES" sz="6000" spc="-1" strike="noStrike">
              <a:solidFill>
                <a:srgbClr val="000000"/>
              </a:solidFill>
              <a:latin typeface="Arial"/>
            </a:endParaRPr>
          </a:p>
        </p:txBody>
      </p:sp>
      <p:sp>
        <p:nvSpPr>
          <p:cNvPr id="63" name="Arc 12">
            <a:extLst>
              <a:ext uri="{C183D7F6-B498-43B3-948B-1728B52AA6E4}">
                <adec:decorative xmlns:adec="http://schemas.microsoft.com/office/drawing/2017/decorative" val="1"/>
              </a:ext>
            </a:extLst>
          </p:cNvPr>
          <p:cNvSpPr/>
          <p:nvPr/>
        </p:nvSpPr>
        <p:spPr>
          <a:xfrm flipV="1" rot="9366600">
            <a:off x="2607480" y="9360"/>
            <a:ext cx="6815520" cy="6815160"/>
          </a:xfrm>
          <a:prstGeom prst="arc">
            <a:avLst>
              <a:gd name="adj1" fmla="val 16200000"/>
              <a:gd name="adj2" fmla="val 20401595"/>
            </a:avLst>
          </a:prstGeom>
          <a:noFill/>
          <a:ln cap="rnd" w="127000">
            <a:solidFill>
              <a:srgbClr val="0f9ed5">
                <a:alpha val="95000"/>
              </a:srgbClr>
            </a:solidFill>
            <a:prstDash val="dash"/>
          </a:ln>
        </p:spPr>
        <p:style>
          <a:lnRef idx="1">
            <a:schemeClr val="accent1"/>
          </a:lnRef>
          <a:fillRef idx="0">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Aptos"/>
            </a:endParaRPr>
          </a:p>
        </p:txBody>
      </p:sp>
      <p:sp>
        <p:nvSpPr>
          <p:cNvPr id="64" name="Oval 14">
            <a:extLst>
              <a:ext uri="{C183D7F6-B498-43B3-948B-1728B52AA6E4}">
                <adec:decorative xmlns:adec="http://schemas.microsoft.com/office/drawing/2017/decorative" val="1"/>
              </a:ext>
            </a:extLst>
          </p:cNvPr>
          <p:cNvSpPr/>
          <p:nvPr/>
        </p:nvSpPr>
        <p:spPr>
          <a:xfrm>
            <a:off x="8153280" y="4609800"/>
            <a:ext cx="872280" cy="848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762120" y="1141560"/>
            <a:ext cx="473472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#2</a:t>
            </a:r>
            <a:br>
              <a:rPr sz="3200"/>
            </a:br>
            <a:r>
              <a:rPr b="0" lang="en-US" sz="3200" spc="-1" strike="noStrike">
                <a:solidFill>
                  <a:schemeClr val="dk1"/>
                </a:solidFill>
                <a:latin typeface="Aptos Display"/>
              </a:rPr>
              <a:t>Elegir un Elemento Visual Adecuado</a:t>
            </a:r>
            <a:endParaRPr b="0" lang="es-ES" sz="3200" spc="-1" strike="noStrike">
              <a:solidFill>
                <a:srgbClr val="000000"/>
              </a:solidFill>
              <a:latin typeface="Arial"/>
            </a:endParaRPr>
          </a:p>
        </p:txBody>
      </p:sp>
      <p:cxnSp>
        <p:nvCxnSpPr>
          <p:cNvPr id="156"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57" name="Content Placeholder 5" descr=""/>
          <p:cNvPicPr/>
          <p:nvPr/>
        </p:nvPicPr>
        <p:blipFill>
          <a:blip r:embed="rId1"/>
          <a:srcRect l="0" t="0" r="6093" b="0"/>
          <a:stretch/>
        </p:blipFill>
        <p:spPr>
          <a:xfrm>
            <a:off x="5338080" y="3436200"/>
            <a:ext cx="6853320" cy="3428280"/>
          </a:xfrm>
          <a:prstGeom prst="rect">
            <a:avLst/>
          </a:prstGeom>
          <a:ln w="0">
            <a:noFill/>
          </a:ln>
          <a:scene3d>
            <a:camera prst="orthographicFront"/>
            <a:lightRig dir="t" rig="twoPt">
              <a:rot lat="0" lon="0" rev="7200000"/>
            </a:lightRig>
          </a:scene3d>
          <a:sp3d>
            <a:bevelT w="25400" h="19050"/>
            <a:contourClr>
              <a:srgbClr val="ffffff"/>
            </a:contourClr>
          </a:sp3d>
        </p:spPr>
      </p:pic>
      <p:pic>
        <p:nvPicPr>
          <p:cNvPr id="158" name="Content Placeholder 4" descr="A graph of a graph showing the average retail product price per year&#10;&#10;Description automatically generated"/>
          <p:cNvPicPr/>
          <p:nvPr/>
        </p:nvPicPr>
        <p:blipFill>
          <a:blip r:embed="rId2"/>
          <a:srcRect l="0" t="0" r="6851" b="0"/>
          <a:stretch/>
        </p:blipFill>
        <p:spPr>
          <a:xfrm>
            <a:off x="5338080" y="-7200"/>
            <a:ext cx="6853320" cy="3428280"/>
          </a:xfrm>
          <a:prstGeom prst="rect">
            <a:avLst/>
          </a:prstGeom>
          <a:ln w="0">
            <a:noFill/>
          </a:ln>
          <a:scene3d>
            <a:camera prst="orthographicFront"/>
            <a:lightRig dir="t" rig="twoPt">
              <a:rot lat="0" lon="0" rev="7200000"/>
            </a:lightRig>
          </a:scene3d>
          <a:sp3d>
            <a:bevelT w="25400" h="19050"/>
            <a:contourClr>
              <a:srgbClr val="ffffff"/>
            </a:contourClr>
          </a:sp3d>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762120" y="1141560"/>
            <a:ext cx="473472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#2 </a:t>
            </a:r>
            <a:br>
              <a:rPr sz="3200"/>
            </a:br>
            <a:r>
              <a:rPr b="0" lang="en-US" sz="3200" spc="-1" strike="noStrike">
                <a:solidFill>
                  <a:schemeClr val="dk1"/>
                </a:solidFill>
                <a:latin typeface="Aptos Display"/>
              </a:rPr>
              <a:t>Elegir un Elemento Visual Adecuado II</a:t>
            </a:r>
            <a:endParaRPr b="0" lang="es-ES" sz="3200" spc="-1" strike="noStrike">
              <a:solidFill>
                <a:srgbClr val="000000"/>
              </a:solidFill>
              <a:latin typeface="Arial"/>
            </a:endParaRPr>
          </a:p>
        </p:txBody>
      </p:sp>
      <p:cxnSp>
        <p:nvCxnSpPr>
          <p:cNvPr id="160"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61" name="Content Placeholder 5" descr="A graph showing the average retail product price per year&#10;&#10;Description automatically generated"/>
          <p:cNvPicPr/>
          <p:nvPr/>
        </p:nvPicPr>
        <p:blipFill>
          <a:blip r:embed="rId1"/>
          <a:srcRect l="3049" t="0" r="0" b="0"/>
          <a:stretch/>
        </p:blipFill>
        <p:spPr>
          <a:xfrm>
            <a:off x="5323680" y="0"/>
            <a:ext cx="6867360" cy="3428280"/>
          </a:xfrm>
          <a:prstGeom prst="rect">
            <a:avLst/>
          </a:prstGeom>
          <a:ln w="0">
            <a:noFill/>
          </a:ln>
        </p:spPr>
      </p:pic>
      <p:pic>
        <p:nvPicPr>
          <p:cNvPr id="162" name="Content Placeholder 4" descr="A graph showing the average retail product price per year&#10;&#10;Description automatically generated"/>
          <p:cNvPicPr/>
          <p:nvPr/>
        </p:nvPicPr>
        <p:blipFill>
          <a:blip r:embed="rId2"/>
          <a:srcRect l="0" t="0" r="7226" b="0"/>
          <a:stretch/>
        </p:blipFill>
        <p:spPr>
          <a:xfrm>
            <a:off x="4964400" y="3429000"/>
            <a:ext cx="7227000" cy="34282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63" name="Rectangle 24">
            <a:extLst>
              <a:ext uri="{C183D7F6-B498-43B3-948B-1728B52AA6E4}">
                <adec:decorative xmlns:adec="http://schemas.microsoft.com/office/drawing/2017/decorative" val="1"/>
              </a:ext>
            </a:extLst>
          </p:cNvPr>
          <p:cNvSpPr/>
          <p:nvPr/>
        </p:nvSpPr>
        <p:spPr>
          <a:xfrm>
            <a:off x="0" y="0"/>
            <a:ext cx="1219140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64" name="PlaceHolder 1"/>
          <p:cNvSpPr>
            <a:spLocks noGrp="1"/>
          </p:cNvSpPr>
          <p:nvPr>
            <p:ph type="title"/>
          </p:nvPr>
        </p:nvSpPr>
        <p:spPr>
          <a:xfrm>
            <a:off x="9267840" y="2023200"/>
            <a:ext cx="2468880" cy="2845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3200" spc="-1" strike="noStrike">
                <a:solidFill>
                  <a:schemeClr val="dk1"/>
                </a:solidFill>
                <a:latin typeface="Aptos Display"/>
              </a:rPr>
              <a:t>Lección #3</a:t>
            </a:r>
            <a:br>
              <a:rPr sz="3200"/>
            </a:br>
            <a:r>
              <a:rPr b="0" lang="en-US" sz="3200" spc="-1" strike="noStrike">
                <a:solidFill>
                  <a:schemeClr val="dk1"/>
                </a:solidFill>
                <a:latin typeface="Aptos Display"/>
              </a:rPr>
              <a:t>Eliminar el Desorden</a:t>
            </a:r>
            <a:endParaRPr b="0" lang="es-ES" sz="3200" spc="-1" strike="noStrike">
              <a:solidFill>
                <a:srgbClr val="000000"/>
              </a:solidFill>
              <a:latin typeface="Arial"/>
            </a:endParaRPr>
          </a:p>
        </p:txBody>
      </p:sp>
      <p:sp>
        <p:nvSpPr>
          <p:cNvPr id="165" name="Rectangle 26">
            <a:extLst>
              <a:ext uri="{C183D7F6-B498-43B3-948B-1728B52AA6E4}">
                <adec:decorative xmlns:adec="http://schemas.microsoft.com/office/drawing/2017/decorative" val="1"/>
              </a:ext>
            </a:extLst>
          </p:cNvPr>
          <p:cNvSpPr/>
          <p:nvPr/>
        </p:nvSpPr>
        <p:spPr>
          <a:xfrm rot="16200000">
            <a:off x="3434040" y="-825840"/>
            <a:ext cx="1714680" cy="8582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66" name="Rectangle 28">
            <a:extLst>
              <a:ext uri="{C183D7F6-B498-43B3-948B-1728B52AA6E4}">
                <adec:decorative xmlns:adec="http://schemas.microsoft.com/office/drawing/2017/decorative" val="1"/>
              </a:ext>
            </a:extLst>
          </p:cNvPr>
          <p:cNvSpPr/>
          <p:nvPr/>
        </p:nvSpPr>
        <p:spPr>
          <a:xfrm>
            <a:off x="302040" y="664200"/>
            <a:ext cx="8082000" cy="5599800"/>
          </a:xfrm>
          <a:prstGeom prst="rect">
            <a:avLst/>
          </a:prstGeom>
          <a:solidFill>
            <a:schemeClr val="bg1"/>
          </a:solidFill>
          <a:ln>
            <a:noFill/>
          </a:ln>
          <a:effectLst>
            <a:outerShdw algn="t" blurRad="139680" dir="5400000" dist="12708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67" name="Content Placeholder 4" descr="A graph showing the average retail product price per year&#10;&#10;Description automatically generated"/>
          <p:cNvPicPr/>
          <p:nvPr/>
        </p:nvPicPr>
        <p:blipFill>
          <a:blip r:embed="rId1"/>
          <a:stretch/>
        </p:blipFill>
        <p:spPr>
          <a:xfrm>
            <a:off x="545400" y="1191600"/>
            <a:ext cx="7607520" cy="4545360"/>
          </a:xfrm>
          <a:prstGeom prst="rect">
            <a:avLst/>
          </a:prstGeom>
          <a:ln w="0">
            <a:noFill/>
          </a:ln>
          <a:effectLst>
            <a:outerShdw algn="tl" blurRad="291960" dir="2700000" dist="138988" rotWithShape="0">
              <a:srgbClr val="333333">
                <a:alpha val="65000"/>
              </a:srgbClr>
            </a:outerShdw>
          </a:effectLst>
        </p:spPr>
      </p:pic>
      <p:sp>
        <p:nvSpPr>
          <p:cNvPr id="168" name="Rectangle 30">
            <a:extLst>
              <a:ext uri="{C183D7F6-B498-43B3-948B-1728B52AA6E4}">
                <adec:decorative xmlns:adec="http://schemas.microsoft.com/office/drawing/2017/decorative" val="1"/>
              </a:ext>
            </a:extLst>
          </p:cNvPr>
          <p:cNvSpPr/>
          <p:nvPr/>
        </p:nvSpPr>
        <p:spPr>
          <a:xfrm rot="5400000">
            <a:off x="7951320" y="3392280"/>
            <a:ext cx="1718280" cy="151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848160" y="1141560"/>
            <a:ext cx="397260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#4</a:t>
            </a:r>
            <a:br>
              <a:rPr sz="3200"/>
            </a:br>
            <a:br>
              <a:rPr sz="3200"/>
            </a:br>
            <a:r>
              <a:rPr b="0" lang="en-US" sz="3200" spc="-1" strike="noStrike">
                <a:solidFill>
                  <a:schemeClr val="dk1"/>
                </a:solidFill>
                <a:latin typeface="Aptos Display"/>
              </a:rPr>
              <a:t>Dirige la Atención Hacia Donce Quieres Que se Centre tu Público</a:t>
            </a:r>
            <a:endParaRPr b="0" lang="es-ES" sz="3200" spc="-1" strike="noStrike">
              <a:solidFill>
                <a:srgbClr val="000000"/>
              </a:solidFill>
              <a:latin typeface="Arial"/>
            </a:endParaRPr>
          </a:p>
        </p:txBody>
      </p:sp>
      <p:cxnSp>
        <p:nvCxnSpPr>
          <p:cNvPr id="170"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71" name="Content Placeholder 5" descr="A graph showing the average retail product price per year&#10;&#10;Description automatically generated"/>
          <p:cNvPicPr/>
          <p:nvPr/>
        </p:nvPicPr>
        <p:blipFill>
          <a:blip r:embed="rId1"/>
          <a:srcRect l="0" t="4522" r="0" b="4522"/>
          <a:stretch/>
        </p:blipFill>
        <p:spPr>
          <a:xfrm>
            <a:off x="4964400" y="0"/>
            <a:ext cx="7227000" cy="3428280"/>
          </a:xfrm>
          <a:prstGeom prst="rect">
            <a:avLst/>
          </a:prstGeom>
          <a:ln w="0">
            <a:noFill/>
          </a:ln>
        </p:spPr>
      </p:pic>
      <p:pic>
        <p:nvPicPr>
          <p:cNvPr id="172" name="Content Placeholder 4" descr="A graph of a retail product price&#10;&#10;Description automatically generated"/>
          <p:cNvPicPr/>
          <p:nvPr/>
        </p:nvPicPr>
        <p:blipFill>
          <a:blip r:embed="rId2"/>
          <a:srcRect l="0" t="10230" r="0" b="10230"/>
          <a:stretch/>
        </p:blipFill>
        <p:spPr>
          <a:xfrm>
            <a:off x="4964400" y="3429000"/>
            <a:ext cx="7227000" cy="34282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3" name="Rectangle 10">
            <a:extLst>
              <a:ext uri="{C183D7F6-B498-43B3-948B-1728B52AA6E4}">
                <adec:decorative xmlns:adec="http://schemas.microsoft.com/office/drawing/2017/decorative" val="1"/>
              </a:ext>
            </a:extLst>
          </p:cNvPr>
          <p:cNvSpPr/>
          <p:nvPr/>
        </p:nvSpPr>
        <p:spPr>
          <a:xfrm>
            <a:off x="1440" y="0"/>
            <a:ext cx="12188160" cy="6857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4" name="Rectangle 12">
            <a:extLst>
              <a:ext uri="{C183D7F6-B498-43B3-948B-1728B52AA6E4}">
                <adec:decorative xmlns:adec="http://schemas.microsoft.com/office/drawing/2017/decorative" val="1"/>
              </a:ext>
            </a:extLst>
          </p:cNvPr>
          <p:cNvSpPr/>
          <p:nvPr/>
        </p:nvSpPr>
        <p:spPr>
          <a:xfrm>
            <a:off x="1440" y="0"/>
            <a:ext cx="12188160" cy="685728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5" name="Rectangle 14">
            <a:extLst>
              <a:ext uri="{C183D7F6-B498-43B3-948B-1728B52AA6E4}">
                <adec:decorative xmlns:adec="http://schemas.microsoft.com/office/drawing/2017/decorative" val="1"/>
              </a:ext>
            </a:extLst>
          </p:cNvPr>
          <p:cNvSpPr/>
          <p:nvPr/>
        </p:nvSpPr>
        <p:spPr>
          <a:xfrm>
            <a:off x="1478160" y="699840"/>
            <a:ext cx="10712880" cy="5432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6" name="PlaceHolder 1"/>
          <p:cNvSpPr>
            <a:spLocks noGrp="1"/>
          </p:cNvSpPr>
          <p:nvPr>
            <p:ph type="title"/>
          </p:nvPr>
        </p:nvSpPr>
        <p:spPr>
          <a:xfrm>
            <a:off x="7805520" y="870840"/>
            <a:ext cx="3570840" cy="38174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pc="-1" strike="noStrike">
                <a:solidFill>
                  <a:schemeClr val="dk1"/>
                </a:solidFill>
                <a:latin typeface="Aptos Display"/>
                <a:ea typeface="Aptos Display"/>
              </a:rPr>
              <a:t>Lección #4</a:t>
            </a:r>
            <a:br>
              <a:rPr sz="3200"/>
            </a:br>
            <a:br>
              <a:rPr sz="3200"/>
            </a:br>
            <a:r>
              <a:rPr b="0" lang="en-US" sz="3200" spc="-1" strike="noStrike">
                <a:solidFill>
                  <a:schemeClr val="dk1"/>
                </a:solidFill>
                <a:latin typeface="Aptos Display"/>
                <a:ea typeface="Aptos Display"/>
              </a:rPr>
              <a:t>Dirige la Atención Hacia Donce Quieres Que se Centre tu Público II</a:t>
            </a:r>
            <a:endParaRPr b="0" lang="es-ES" sz="3200" spc="-1" strike="noStrike">
              <a:solidFill>
                <a:srgbClr val="000000"/>
              </a:solidFill>
              <a:latin typeface="Arial"/>
            </a:endParaRPr>
          </a:p>
        </p:txBody>
      </p:sp>
      <p:sp>
        <p:nvSpPr>
          <p:cNvPr id="177" name="Rectangle 16">
            <a:extLst>
              <a:ext uri="{C183D7F6-B498-43B3-948B-1728B52AA6E4}">
                <adec:decorative xmlns:adec="http://schemas.microsoft.com/office/drawing/2017/decorative" val="1"/>
              </a:ext>
            </a:extLst>
          </p:cNvPr>
          <p:cNvSpPr/>
          <p:nvPr/>
        </p:nvSpPr>
        <p:spPr>
          <a:xfrm rot="10800000">
            <a:off x="720" y="714240"/>
            <a:ext cx="422280" cy="5403240"/>
          </a:xfrm>
          <a:prstGeom prst="rect">
            <a:avLst/>
          </a:prstGeom>
          <a:solidFill>
            <a:schemeClr val="accent1">
              <a:alpha val="25000"/>
            </a:schemeClr>
          </a:solidFill>
          <a:ln w="25400">
            <a:noFill/>
          </a:ln>
        </p:spPr>
        <p:style>
          <a:lnRef idx="0"/>
          <a:fillRef idx="0"/>
          <a:effectRef idx="0"/>
          <a:fontRef idx="minor"/>
        </p:style>
        <p:txBody>
          <a:bodyPr numCol="1" spcCol="38160" horzOverflow="overflow" lIns="0" rIns="0" tIns="0" bIns="0" anchor="ctr">
            <a:spAutoFit/>
          </a:bodyPr>
          <a:p>
            <a:pPr algn="ctr" defTabSz="825480">
              <a:lnSpc>
                <a:spcPct val="100000"/>
              </a:lnSpc>
              <a:tabLst>
                <a:tab algn="l" pos="0"/>
              </a:tabLst>
            </a:pPr>
            <a:endParaRPr b="0" lang="en-US" sz="3000" spc="-1" strike="noStrike">
              <a:solidFill>
                <a:srgbClr val="000000"/>
              </a:solidFill>
              <a:latin typeface="Helvetica Neue Medium"/>
              <a:ea typeface="Helvetica Neue Medium"/>
            </a:endParaRPr>
          </a:p>
        </p:txBody>
      </p:sp>
      <p:pic>
        <p:nvPicPr>
          <p:cNvPr id="178" name="Content Placeholder 3" descr="A graph showing the average retail product price per year&#10;&#10;Description automatically generated"/>
          <p:cNvPicPr/>
          <p:nvPr/>
        </p:nvPicPr>
        <p:blipFill>
          <a:blip r:embed="rId1"/>
          <a:stretch/>
        </p:blipFill>
        <p:spPr>
          <a:xfrm>
            <a:off x="412920" y="1363680"/>
            <a:ext cx="7400160" cy="4753800"/>
          </a:xfrm>
          <a:prstGeom prst="rect">
            <a:avLst/>
          </a:prstGeom>
          <a:ln w="0">
            <a:noFill/>
          </a:ln>
          <a:effectLst>
            <a:outerShdw algn="tl" blurRad="291960" dir="2700000" dist="138988" rotWithShape="0">
              <a:srgbClr val="333333">
                <a:alpha val="65000"/>
              </a:srgbClr>
            </a:outerShdw>
          </a:effectLst>
        </p:spPr>
      </p:pic>
      <p:cxnSp>
        <p:nvCxnSpPr>
          <p:cNvPr id="179" name="Straight Connector 18">
            <a:extLst>
              <a:ext uri="{C183D7F6-B498-43B3-948B-1728B52AA6E4}">
                <adec:decorative xmlns:adec="http://schemas.microsoft.com/office/drawing/2017/decorative" val="1"/>
              </a:ext>
            </a:extLst>
          </p:cNvPr>
          <p:cNvCxnSpPr/>
          <p:nvPr/>
        </p:nvCxnSpPr>
        <p:spPr>
          <a:xfrm flipV="1">
            <a:off x="11365920" y="5400"/>
            <a:ext cx="720" cy="6858720"/>
          </a:xfrm>
          <a:prstGeom prst="straightConnector1">
            <a:avLst/>
          </a:prstGeom>
          <a:ln cap="rnd" w="9525">
            <a:solidFill>
              <a:srgbClr val="156082"/>
            </a:solidFill>
            <a:prstDash val="dash"/>
            <a:round/>
          </a:ln>
        </p:spPr>
      </p:cxnSp>
      <p:cxnSp>
        <p:nvCxnSpPr>
          <p:cNvPr id="180" name="Straight Connector 20">
            <a:extLst>
              <a:ext uri="{C183D7F6-B498-43B3-948B-1728B52AA6E4}">
                <adec:decorative xmlns:adec="http://schemas.microsoft.com/office/drawing/2017/decorative" val="1"/>
              </a:ext>
            </a:extLst>
          </p:cNvPr>
          <p:cNvCxnSpPr/>
          <p:nvPr/>
        </p:nvCxnSpPr>
        <p:spPr>
          <a:xfrm>
            <a:off x="0" y="6117840"/>
            <a:ext cx="12192480" cy="720"/>
          </a:xfrm>
          <a:prstGeom prst="straightConnector1">
            <a:avLst/>
          </a:prstGeom>
          <a:ln cap="rnd" w="9525">
            <a:solidFill>
              <a:srgbClr val="156082"/>
            </a:solidFill>
            <a:prstDash val="dash"/>
            <a:round/>
          </a:ln>
        </p:spPr>
      </p:cxn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81" name="Rectangle 8">
            <a:extLst>
              <a:ext uri="{C183D7F6-B498-43B3-948B-1728B52AA6E4}">
                <adec:decorative xmlns:adec="http://schemas.microsoft.com/office/drawing/2017/decorative" val="1"/>
              </a:ext>
            </a:extLst>
          </p:cNvPr>
          <p:cNvSpPr/>
          <p:nvPr/>
        </p:nvSpPr>
        <p:spPr>
          <a:xfrm>
            <a:off x="0" y="0"/>
            <a:ext cx="1219140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2" name="PlaceHolder 1"/>
          <p:cNvSpPr>
            <a:spLocks noGrp="1"/>
          </p:cNvSpPr>
          <p:nvPr>
            <p:ph type="title"/>
          </p:nvPr>
        </p:nvSpPr>
        <p:spPr>
          <a:xfrm>
            <a:off x="9267840" y="2023200"/>
            <a:ext cx="2468880" cy="2845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2800" spc="-1" strike="noStrike">
                <a:solidFill>
                  <a:schemeClr val="dk1"/>
                </a:solidFill>
                <a:latin typeface="Aptos Display"/>
              </a:rPr>
              <a:t>Lección #5</a:t>
            </a:r>
            <a:br>
              <a:rPr sz="2800"/>
            </a:br>
            <a:r>
              <a:rPr b="0" lang="en-US" sz="2800" spc="-1" strike="noStrike">
                <a:solidFill>
                  <a:schemeClr val="dk1"/>
                </a:solidFill>
                <a:latin typeface="Aptos Display"/>
              </a:rPr>
              <a:t>Piensa Como un Diseñador</a:t>
            </a:r>
            <a:endParaRPr b="0" lang="es-ES" sz="2800" spc="-1" strike="noStrike">
              <a:solidFill>
                <a:srgbClr val="000000"/>
              </a:solidFill>
              <a:latin typeface="Arial"/>
            </a:endParaRPr>
          </a:p>
        </p:txBody>
      </p:sp>
      <p:sp>
        <p:nvSpPr>
          <p:cNvPr id="183" name="Rectangle 10">
            <a:extLst>
              <a:ext uri="{C183D7F6-B498-43B3-948B-1728B52AA6E4}">
                <adec:decorative xmlns:adec="http://schemas.microsoft.com/office/drawing/2017/decorative" val="1"/>
              </a:ext>
            </a:extLst>
          </p:cNvPr>
          <p:cNvSpPr/>
          <p:nvPr/>
        </p:nvSpPr>
        <p:spPr>
          <a:xfrm rot="16200000">
            <a:off x="3434040" y="-825840"/>
            <a:ext cx="1714680" cy="8582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4" name="Rectangle 12">
            <a:extLst>
              <a:ext uri="{C183D7F6-B498-43B3-948B-1728B52AA6E4}">
                <adec:decorative xmlns:adec="http://schemas.microsoft.com/office/drawing/2017/decorative" val="1"/>
              </a:ext>
            </a:extLst>
          </p:cNvPr>
          <p:cNvSpPr/>
          <p:nvPr/>
        </p:nvSpPr>
        <p:spPr>
          <a:xfrm>
            <a:off x="302040" y="664200"/>
            <a:ext cx="8082000" cy="5599800"/>
          </a:xfrm>
          <a:prstGeom prst="rect">
            <a:avLst/>
          </a:prstGeom>
          <a:solidFill>
            <a:schemeClr val="bg1"/>
          </a:solidFill>
          <a:ln>
            <a:noFill/>
          </a:ln>
          <a:effectLst>
            <a:outerShdw algn="t" blurRad="139680" dir="5400000" dist="12708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85" name="Content Placeholder 3" descr="A graph showing the number of years&#10;&#10;Description automatically generated"/>
          <p:cNvPicPr/>
          <p:nvPr/>
        </p:nvPicPr>
        <p:blipFill>
          <a:blip r:embed="rId1"/>
          <a:stretch/>
        </p:blipFill>
        <p:spPr>
          <a:xfrm>
            <a:off x="545400" y="1162800"/>
            <a:ext cx="7607520" cy="4602240"/>
          </a:xfrm>
          <a:prstGeom prst="rect">
            <a:avLst/>
          </a:prstGeom>
          <a:ln w="0">
            <a:noFill/>
          </a:ln>
          <a:effectLst>
            <a:outerShdw algn="tl" blurRad="291960" dir="2700000" dist="138988" rotWithShape="0">
              <a:srgbClr val="333333">
                <a:alpha val="65000"/>
              </a:srgbClr>
            </a:outerShdw>
          </a:effectLst>
        </p:spPr>
      </p:pic>
      <p:sp>
        <p:nvSpPr>
          <p:cNvPr id="186" name="Rectangle 14">
            <a:extLst>
              <a:ext uri="{C183D7F6-B498-43B3-948B-1728B52AA6E4}">
                <adec:decorative xmlns:adec="http://schemas.microsoft.com/office/drawing/2017/decorative" val="1"/>
              </a:ext>
            </a:extLst>
          </p:cNvPr>
          <p:cNvSpPr/>
          <p:nvPr/>
        </p:nvSpPr>
        <p:spPr>
          <a:xfrm rot="5400000">
            <a:off x="7951320" y="3392280"/>
            <a:ext cx="1718280" cy="151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87" name="Rectangle 9">
            <a:extLst>
              <a:ext uri="{C183D7F6-B498-43B3-948B-1728B52AA6E4}">
                <adec:decorative xmlns:adec="http://schemas.microsoft.com/office/drawing/2017/decorative" val="1"/>
              </a:ext>
            </a:extLst>
          </p:cNvPr>
          <p:cNvSpPr/>
          <p:nvPr/>
        </p:nvSpPr>
        <p:spPr>
          <a:xfrm>
            <a:off x="288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88" name="Content Placeholder 4" descr="A person standing in front of a lecture hall&#10;&#10;Description automatically generated"/>
          <p:cNvPicPr/>
          <p:nvPr/>
        </p:nvPicPr>
        <p:blipFill>
          <a:blip r:embed="rId1"/>
          <a:srcRect l="5530" t="0" r="0" b="0"/>
          <a:stretch/>
        </p:blipFill>
        <p:spPr>
          <a:xfrm>
            <a:off x="2522520" y="0"/>
            <a:ext cx="9668880" cy="6857280"/>
          </a:xfrm>
          <a:prstGeom prst="rect">
            <a:avLst/>
          </a:prstGeom>
          <a:ln w="0">
            <a:noFill/>
          </a:ln>
        </p:spPr>
      </p:pic>
      <p:sp>
        <p:nvSpPr>
          <p:cNvPr id="189" name="Rectangle 11">
            <a:extLst>
              <a:ext uri="{C183D7F6-B498-43B3-948B-1728B52AA6E4}">
                <adec:decorative xmlns:adec="http://schemas.microsoft.com/office/drawing/2017/decorative" val="1"/>
              </a:ext>
            </a:extLst>
          </p:cNvPr>
          <p:cNvSpPr/>
          <p:nvPr/>
        </p:nvSpPr>
        <p:spPr>
          <a:xfrm>
            <a:off x="0" y="0"/>
            <a:ext cx="7389720" cy="6857280"/>
          </a:xfrm>
          <a:prstGeom prst="rect">
            <a:avLst/>
          </a:prstGeom>
          <a:gradFill rotWithShape="0">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90" name="PlaceHolder 1"/>
          <p:cNvSpPr>
            <a:spLocks noGrp="1"/>
          </p:cNvSpPr>
          <p:nvPr>
            <p:ph type="title"/>
          </p:nvPr>
        </p:nvSpPr>
        <p:spPr>
          <a:xfrm>
            <a:off x="608040" y="365040"/>
            <a:ext cx="3821400" cy="1899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3100" spc="-1" strike="noStrike">
                <a:solidFill>
                  <a:schemeClr val="dk1"/>
                </a:solidFill>
                <a:latin typeface="Aptos Display"/>
              </a:rPr>
              <a:t>Tema #6</a:t>
            </a:r>
            <a:br>
              <a:rPr sz="3100"/>
            </a:br>
            <a:r>
              <a:rPr b="0" lang="en-US" sz="3100" spc="-1" strike="noStrike">
                <a:solidFill>
                  <a:schemeClr val="dk1"/>
                </a:solidFill>
                <a:latin typeface="Aptos Display"/>
              </a:rPr>
              <a:t>Contar una Historia</a:t>
            </a:r>
            <a:br>
              <a:rPr sz="3100"/>
            </a:br>
            <a:br>
              <a:rPr sz="3100"/>
            </a:br>
            <a:r>
              <a:rPr b="0" lang="en-US" sz="3100" spc="-1" strike="noStrike">
                <a:solidFill>
                  <a:schemeClr val="dk1"/>
                </a:solidFill>
                <a:latin typeface="Aptos Display"/>
              </a:rPr>
              <a:t>[Sumario – Intro]</a:t>
            </a:r>
            <a:endParaRPr b="0" lang="es-ES" sz="3100" spc="-1" strike="noStrike">
              <a:solidFill>
                <a:srgbClr val="000000"/>
              </a:solidFill>
              <a:latin typeface="Arial"/>
            </a:endParaRPr>
          </a:p>
        </p:txBody>
      </p:sp>
      <p:sp>
        <p:nvSpPr>
          <p:cNvPr id="191" name="PlaceHolder 2"/>
          <p:cNvSpPr>
            <a:spLocks noGrp="1"/>
          </p:cNvSpPr>
          <p:nvPr>
            <p:ph/>
          </p:nvPr>
        </p:nvSpPr>
        <p:spPr>
          <a:xfrm>
            <a:off x="608040" y="2419920"/>
            <a:ext cx="3821400" cy="3742200"/>
          </a:xfrm>
          <a:prstGeom prst="rect">
            <a:avLst/>
          </a:prstGeom>
          <a:noFill/>
          <a:ln w="0">
            <a:noFill/>
          </a:ln>
        </p:spPr>
        <p:txBody>
          <a:bodyPr lIns="91440" rIns="91440" tIns="45720" bIns="45720" anchor="t">
            <a:noAutofit/>
          </a:bodyPr>
          <a:p>
            <a:pPr marL="171360" indent="-228600" defTabSz="914400">
              <a:lnSpc>
                <a:spcPct val="90000"/>
              </a:lnSpc>
              <a:spcAft>
                <a:spcPts val="601"/>
              </a:spcAft>
              <a:buClr>
                <a:srgbClr val="000000"/>
              </a:buClr>
              <a:buFont typeface="Arial"/>
              <a:buChar char="•"/>
            </a:pPr>
            <a:r>
              <a:rPr b="0" lang="en-US" sz="2000" spc="-1" strike="noStrike">
                <a:solidFill>
                  <a:schemeClr val="dk1"/>
                </a:solidFill>
                <a:latin typeface="Aptos"/>
              </a:rPr>
              <a:t>En los próximos 5 minutos... NUESTRO OBJETIVO:</a:t>
            </a:r>
            <a:endParaRPr b="0" lang="es-ES" sz="2000" spc="-1" strike="noStrike">
              <a:solidFill>
                <a:srgbClr val="000000"/>
              </a:solidFill>
              <a:latin typeface="Arial"/>
            </a:endParaRPr>
          </a:p>
          <a:p>
            <a:pPr lvl="1" marL="628560" indent="-228600" defTabSz="914400">
              <a:lnSpc>
                <a:spcPct val="90000"/>
              </a:lnSpc>
              <a:spcAft>
                <a:spcPts val="601"/>
              </a:spcAft>
              <a:buClr>
                <a:srgbClr val="000000"/>
              </a:buClr>
              <a:buFont typeface="Arial"/>
              <a:buChar char="•"/>
            </a:pPr>
            <a:r>
              <a:rPr b="1" lang="en-US" sz="2000" spc="-1" strike="noStrike">
                <a:solidFill>
                  <a:schemeClr val="dk1"/>
                </a:solidFill>
                <a:latin typeface="Aptos"/>
              </a:rPr>
              <a:t>Comprender</a:t>
            </a:r>
            <a:r>
              <a:rPr b="0" lang="en-US" sz="2000" spc="-1" strike="noStrike">
                <a:solidFill>
                  <a:schemeClr val="dk1"/>
                </a:solidFill>
                <a:latin typeface="Aptos"/>
              </a:rPr>
              <a:t> cómo han </a:t>
            </a:r>
            <a:r>
              <a:rPr b="1" lang="en-US" sz="2000" spc="-1" strike="noStrike">
                <a:solidFill>
                  <a:schemeClr val="dk1"/>
                </a:solidFill>
                <a:latin typeface="Aptos"/>
              </a:rPr>
              <a:t>cambiado</a:t>
            </a:r>
            <a:r>
              <a:rPr b="0" lang="en-US" sz="2000" spc="-1" strike="noStrike">
                <a:solidFill>
                  <a:schemeClr val="dk1"/>
                </a:solidFill>
                <a:latin typeface="Aptos"/>
              </a:rPr>
              <a:t> los </a:t>
            </a:r>
            <a:r>
              <a:rPr b="1" lang="en-US" sz="2000" spc="-1" strike="noStrike">
                <a:solidFill>
                  <a:schemeClr val="dk1"/>
                </a:solidFill>
                <a:latin typeface="Aptos"/>
              </a:rPr>
              <a:t>precios</a:t>
            </a:r>
            <a:r>
              <a:rPr b="0" lang="en-US" sz="2000" spc="-1" strike="noStrike">
                <a:solidFill>
                  <a:schemeClr val="dk1"/>
                </a:solidFill>
                <a:latin typeface="Aptos"/>
              </a:rPr>
              <a:t> a lo largo del tiempo en el panorama competitivo</a:t>
            </a:r>
            <a:endParaRPr b="0" lang="es-ES" sz="2000" spc="-1" strike="noStrike">
              <a:solidFill>
                <a:srgbClr val="000000"/>
              </a:solidFill>
              <a:latin typeface="Arial"/>
            </a:endParaRPr>
          </a:p>
          <a:p>
            <a:pPr lvl="1" marL="628560" indent="-228600" defTabSz="914400">
              <a:lnSpc>
                <a:spcPct val="90000"/>
              </a:lnSpc>
              <a:spcAft>
                <a:spcPts val="601"/>
              </a:spcAft>
              <a:buClr>
                <a:srgbClr val="000000"/>
              </a:buClr>
              <a:buFont typeface="Arial"/>
              <a:buChar char="•"/>
            </a:pPr>
            <a:r>
              <a:rPr b="0" lang="en-US" sz="2000" spc="-1" strike="noStrike">
                <a:solidFill>
                  <a:schemeClr val="dk1"/>
                </a:solidFill>
                <a:latin typeface="Aptos"/>
              </a:rPr>
              <a:t>Utilizar estos conocimientos para </a:t>
            </a:r>
            <a:r>
              <a:rPr b="1" lang="en-US" sz="2000" spc="-1" strike="noStrike">
                <a:solidFill>
                  <a:schemeClr val="dk1"/>
                </a:solidFill>
                <a:latin typeface="Aptos"/>
              </a:rPr>
              <a:t>fijar</a:t>
            </a:r>
            <a:r>
              <a:rPr b="0" lang="en-US" sz="2000" spc="-1" strike="noStrike">
                <a:solidFill>
                  <a:schemeClr val="dk1"/>
                </a:solidFill>
                <a:latin typeface="Aptos"/>
              </a:rPr>
              <a:t> el </a:t>
            </a:r>
            <a:r>
              <a:rPr b="1" lang="en-US" sz="2000" spc="-1" strike="noStrike">
                <a:solidFill>
                  <a:schemeClr val="dk1"/>
                </a:solidFill>
                <a:latin typeface="Aptos"/>
              </a:rPr>
              <a:t>precio</a:t>
            </a:r>
            <a:r>
              <a:rPr b="0" lang="en-US" sz="2000" spc="-1" strike="noStrike">
                <a:solidFill>
                  <a:schemeClr val="dk1"/>
                </a:solidFill>
                <a:latin typeface="Aptos"/>
              </a:rPr>
              <a:t> de nuestro producto</a:t>
            </a:r>
            <a:endParaRPr b="0" lang="es-ES" sz="2000" spc="-1" strike="noStrike">
              <a:solidFill>
                <a:srgbClr val="000000"/>
              </a:solidFill>
              <a:latin typeface="Arial"/>
            </a:endParaRPr>
          </a:p>
          <a:p>
            <a:pPr indent="0" defTabSz="914400">
              <a:lnSpc>
                <a:spcPct val="90000"/>
              </a:lnSpc>
              <a:spcAft>
                <a:spcPts val="601"/>
              </a:spcAft>
              <a:buNone/>
              <a:tabLst>
                <a:tab algn="l" pos="0"/>
              </a:tabLst>
            </a:pPr>
            <a:endParaRPr b="0" lang="es-ES" sz="2000" spc="-1" strike="noStrike">
              <a:solidFill>
                <a:srgbClr val="000000"/>
              </a:solidFill>
              <a:latin typeface="Arial"/>
            </a:endParaRPr>
          </a:p>
          <a:p>
            <a:pPr marL="171360" indent="-228600" defTabSz="914400">
              <a:lnSpc>
                <a:spcPct val="90000"/>
              </a:lnSpc>
              <a:spcAft>
                <a:spcPts val="601"/>
              </a:spcAft>
              <a:buClr>
                <a:srgbClr val="000000"/>
              </a:buClr>
              <a:buFont typeface="Arial"/>
              <a:buChar char="•"/>
              <a:tabLst>
                <a:tab algn="l" pos="0"/>
              </a:tabLst>
            </a:pPr>
            <a:r>
              <a:rPr b="0" lang="en-US" sz="2000" spc="-1" strike="noStrike">
                <a:solidFill>
                  <a:schemeClr val="dk1"/>
                </a:solidFill>
                <a:latin typeface="Aptos"/>
              </a:rPr>
              <a:t>Terminaremos con una </a:t>
            </a:r>
            <a:r>
              <a:rPr b="1" lang="en-US" sz="2000" spc="-1" strike="noStrike">
                <a:solidFill>
                  <a:schemeClr val="dk1"/>
                </a:solidFill>
                <a:latin typeface="Aptos"/>
              </a:rPr>
              <a:t>recomendación</a:t>
            </a:r>
            <a:r>
              <a:rPr b="0" lang="en-US" sz="2000" spc="-1" strike="noStrike">
                <a:solidFill>
                  <a:schemeClr val="dk1"/>
                </a:solidFill>
                <a:latin typeface="Aptos"/>
              </a:rPr>
              <a:t> específica</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2" name="PlaceHolder 1"/>
          <p:cNvSpPr>
            <a:spLocks noGrp="1"/>
          </p:cNvSpPr>
          <p:nvPr>
            <p:ph type="title"/>
          </p:nvPr>
        </p:nvSpPr>
        <p:spPr>
          <a:xfrm>
            <a:off x="848160" y="1141560"/>
            <a:ext cx="397260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#6</a:t>
            </a:r>
            <a:br>
              <a:rPr sz="3200"/>
            </a:br>
            <a:r>
              <a:rPr b="0" lang="en-US" sz="3200" spc="-1" strike="noStrike">
                <a:solidFill>
                  <a:schemeClr val="dk1"/>
                </a:solidFill>
                <a:latin typeface="Aptos Display"/>
              </a:rPr>
              <a:t>Contar una Historia</a:t>
            </a:r>
            <a:br>
              <a:rPr sz="3200"/>
            </a:br>
            <a:br>
              <a:rPr sz="3200"/>
            </a:br>
            <a:r>
              <a:rPr b="0" lang="en-US" sz="3200" spc="-1" strike="noStrike">
                <a:solidFill>
                  <a:schemeClr val="dk1"/>
                </a:solidFill>
                <a:latin typeface="Aptos Display"/>
              </a:rPr>
              <a:t>[Presentación de la Trama]</a:t>
            </a:r>
            <a:endParaRPr b="0" lang="es-ES" sz="3200" spc="-1" strike="noStrike">
              <a:solidFill>
                <a:srgbClr val="000000"/>
              </a:solidFill>
              <a:latin typeface="Arial"/>
            </a:endParaRPr>
          </a:p>
        </p:txBody>
      </p:sp>
      <p:cxnSp>
        <p:nvCxnSpPr>
          <p:cNvPr id="193"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94" name="Content Placeholder 5" descr="A screenshot of a graph&#10;&#10;Description automatically generated"/>
          <p:cNvPicPr/>
          <p:nvPr/>
        </p:nvPicPr>
        <p:blipFill>
          <a:blip r:embed="rId1"/>
          <a:srcRect l="0" t="10447" r="0" b="10447"/>
          <a:stretch/>
        </p:blipFill>
        <p:spPr>
          <a:xfrm>
            <a:off x="4964400" y="0"/>
            <a:ext cx="7227000" cy="3428280"/>
          </a:xfrm>
          <a:prstGeom prst="rect">
            <a:avLst/>
          </a:prstGeom>
          <a:ln w="0">
            <a:noFill/>
          </a:ln>
        </p:spPr>
      </p:pic>
      <p:pic>
        <p:nvPicPr>
          <p:cNvPr id="195" name="Content Placeholder 4" descr="A graph with a line&#10;&#10;Description automatically generated"/>
          <p:cNvPicPr/>
          <p:nvPr/>
        </p:nvPicPr>
        <p:blipFill>
          <a:blip r:embed="rId2"/>
          <a:srcRect l="0" t="16728" r="0" b="16728"/>
          <a:stretch/>
        </p:blipFill>
        <p:spPr>
          <a:xfrm>
            <a:off x="4964400" y="3429000"/>
            <a:ext cx="7227000" cy="34282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6" name="PlaceHolder 1"/>
          <p:cNvSpPr>
            <a:spLocks noGrp="1"/>
          </p:cNvSpPr>
          <p:nvPr>
            <p:ph type="title"/>
          </p:nvPr>
        </p:nvSpPr>
        <p:spPr>
          <a:xfrm>
            <a:off x="848160" y="1141560"/>
            <a:ext cx="397260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#6</a:t>
            </a:r>
            <a:br>
              <a:rPr sz="3200"/>
            </a:br>
            <a:r>
              <a:rPr b="0" lang="en-US" sz="3200" spc="-1" strike="noStrike">
                <a:solidFill>
                  <a:schemeClr val="dk1"/>
                </a:solidFill>
                <a:latin typeface="Aptos Display"/>
              </a:rPr>
              <a:t>Contar una Historia</a:t>
            </a:r>
            <a:br>
              <a:rPr sz="3200"/>
            </a:br>
            <a:br>
              <a:rPr sz="3200"/>
            </a:br>
            <a:r>
              <a:rPr b="0" lang="en-US" sz="3200" spc="-1" strike="noStrike">
                <a:solidFill>
                  <a:schemeClr val="dk1"/>
                </a:solidFill>
                <a:latin typeface="Aptos Display"/>
                <a:ea typeface="Aptos Display"/>
              </a:rPr>
              <a:t>[Presentación de la Trama II]</a:t>
            </a:r>
            <a:endParaRPr b="0" lang="es-ES" sz="3200" spc="-1" strike="noStrike">
              <a:solidFill>
                <a:srgbClr val="000000"/>
              </a:solidFill>
              <a:latin typeface="Arial"/>
            </a:endParaRPr>
          </a:p>
        </p:txBody>
      </p:sp>
      <p:cxnSp>
        <p:nvCxnSpPr>
          <p:cNvPr id="197"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198" name="Content Placeholder 5" descr="A graph showing the price of products&#10;&#10;Description automatically generated"/>
          <p:cNvPicPr/>
          <p:nvPr/>
        </p:nvPicPr>
        <p:blipFill>
          <a:blip r:embed="rId1"/>
          <a:srcRect l="0" t="11690" r="0" b="11690"/>
          <a:stretch/>
        </p:blipFill>
        <p:spPr>
          <a:xfrm>
            <a:off x="4964400" y="0"/>
            <a:ext cx="7227000" cy="3428280"/>
          </a:xfrm>
          <a:prstGeom prst="rect">
            <a:avLst/>
          </a:prstGeom>
          <a:ln w="0">
            <a:noFill/>
          </a:ln>
        </p:spPr>
      </p:pic>
      <p:pic>
        <p:nvPicPr>
          <p:cNvPr id="199" name="Content Placeholder 4" descr="A graph with numbers and lines&#10;&#10;Description automatically generated"/>
          <p:cNvPicPr/>
          <p:nvPr/>
        </p:nvPicPr>
        <p:blipFill>
          <a:blip r:embed="rId2"/>
          <a:srcRect l="0" t="16574" r="0" b="16574"/>
          <a:stretch/>
        </p:blipFill>
        <p:spPr>
          <a:xfrm>
            <a:off x="4964400" y="3429000"/>
            <a:ext cx="7227000" cy="34282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0" name="PlaceHolder 1"/>
          <p:cNvSpPr>
            <a:spLocks noGrp="1"/>
          </p:cNvSpPr>
          <p:nvPr>
            <p:ph type="title"/>
          </p:nvPr>
        </p:nvSpPr>
        <p:spPr>
          <a:xfrm>
            <a:off x="848160" y="1141560"/>
            <a:ext cx="3972600" cy="3473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Lección #6</a:t>
            </a:r>
            <a:br>
              <a:rPr sz="3200"/>
            </a:br>
            <a:r>
              <a:rPr b="0" lang="en-US" sz="3200" spc="-1" strike="noStrike">
                <a:solidFill>
                  <a:schemeClr val="dk1"/>
                </a:solidFill>
                <a:latin typeface="Aptos Display"/>
              </a:rPr>
              <a:t>Contar una Historia</a:t>
            </a:r>
            <a:br>
              <a:rPr sz="3200"/>
            </a:br>
            <a:br>
              <a:rPr sz="3200"/>
            </a:br>
            <a:r>
              <a:rPr b="0" lang="en-US" sz="3200" spc="-1" strike="noStrike">
                <a:solidFill>
                  <a:schemeClr val="dk1"/>
                </a:solidFill>
                <a:latin typeface="Aptos Display"/>
              </a:rPr>
              <a:t>[Introducción del conflicto y la tensión]</a:t>
            </a:r>
            <a:endParaRPr b="0" lang="es-ES" sz="3200" spc="-1" strike="noStrike">
              <a:solidFill>
                <a:srgbClr val="000000"/>
              </a:solidFill>
              <a:latin typeface="Arial"/>
            </a:endParaRPr>
          </a:p>
        </p:txBody>
      </p:sp>
      <p:cxnSp>
        <p:nvCxnSpPr>
          <p:cNvPr id="201" name="Straight Connector 7">
            <a:extLst>
              <a:ext uri="{C183D7F6-B498-43B3-948B-1728B52AA6E4}">
                <adec:decorative xmlns:adec="http://schemas.microsoft.com/office/drawing/2017/decorative" val="1"/>
              </a:ext>
            </a:extLst>
          </p:cNvPr>
          <p:cNvCxnSpPr/>
          <p:nvPr/>
        </p:nvCxnSpPr>
        <p:spPr>
          <a:xfrm>
            <a:off x="865080" y="870840"/>
            <a:ext cx="737640" cy="720"/>
          </a:xfrm>
          <a:prstGeom prst="straightConnector1">
            <a:avLst/>
          </a:prstGeom>
          <a:ln w="57150">
            <a:solidFill>
              <a:srgbClr val="0f9ed5"/>
            </a:solidFill>
            <a:round/>
          </a:ln>
        </p:spPr>
      </p:cxnSp>
      <p:pic>
        <p:nvPicPr>
          <p:cNvPr id="202" name="Content Placeholder 5" descr="A graph with lines and numbers&#10;&#10;Description automatically generated"/>
          <p:cNvPicPr/>
          <p:nvPr/>
        </p:nvPicPr>
        <p:blipFill>
          <a:blip r:embed="rId1"/>
          <a:srcRect l="0" t="13306" r="0" b="13306"/>
          <a:stretch/>
        </p:blipFill>
        <p:spPr>
          <a:xfrm>
            <a:off x="4964400" y="0"/>
            <a:ext cx="7227000" cy="3428280"/>
          </a:xfrm>
          <a:prstGeom prst="rect">
            <a:avLst/>
          </a:prstGeom>
          <a:ln w="0">
            <a:noFill/>
          </a:ln>
        </p:spPr>
      </p:pic>
      <p:pic>
        <p:nvPicPr>
          <p:cNvPr id="203" name="Content Placeholder 4" descr="A graph of a price&#10;&#10;Description automatically generated"/>
          <p:cNvPicPr/>
          <p:nvPr/>
        </p:nvPicPr>
        <p:blipFill>
          <a:blip r:embed="rId2"/>
          <a:srcRect l="0" t="17592" r="0" b="17592"/>
          <a:stretch/>
        </p:blipFill>
        <p:spPr>
          <a:xfrm>
            <a:off x="4964400" y="3429000"/>
            <a:ext cx="7227000" cy="3428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4880" cy="11667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GB" sz="3200" spc="-1" strike="noStrike">
                <a:solidFill>
                  <a:schemeClr val="dk1"/>
                </a:solidFill>
                <a:latin typeface="Aptos Display"/>
              </a:rPr>
              <a:t>Sumario </a:t>
            </a:r>
            <a:br>
              <a:rPr sz="3200"/>
            </a:br>
            <a:r>
              <a:rPr b="0" lang="en-GB" sz="2400" spc="-1" strike="noStrike">
                <a:solidFill>
                  <a:schemeClr val="dk1"/>
                </a:solidFill>
                <a:latin typeface="Aptos Display"/>
              </a:rPr>
              <a:t>Tema #07 Lecciones sobre narración</a:t>
            </a:r>
            <a:endParaRPr b="0" lang="es-ES" sz="2400" spc="-1" strike="noStrike">
              <a:solidFill>
                <a:srgbClr val="000000"/>
              </a:solidFill>
              <a:latin typeface="Arial"/>
            </a:endParaRPr>
          </a:p>
        </p:txBody>
      </p:sp>
      <p:sp>
        <p:nvSpPr>
          <p:cNvPr id="66" name="PlaceHolder 2"/>
          <p:cNvSpPr>
            <a:spLocks noGrp="1"/>
          </p:cNvSpPr>
          <p:nvPr>
            <p:ph/>
          </p:nvPr>
        </p:nvSpPr>
        <p:spPr>
          <a:xfrm>
            <a:off x="838080" y="1739520"/>
            <a:ext cx="5223960" cy="4767480"/>
          </a:xfrm>
          <a:prstGeom prst="rect">
            <a:avLst/>
          </a:prstGeom>
          <a:solidFill>
            <a:schemeClr val="accent2">
              <a:lumMod val="20000"/>
              <a:lumOff val="80000"/>
            </a:schemeClr>
          </a:solid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GB" sz="1700" spc="-1" strike="noStrike">
                <a:solidFill>
                  <a:srgbClr val="000000"/>
                </a:solidFill>
                <a:latin typeface="Arial"/>
                <a:ea typeface="Aptos"/>
              </a:rPr>
              <a:t>La magia de las historias</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rgbClr val="000000"/>
                </a:solidFill>
                <a:latin typeface="Arial"/>
                <a:ea typeface="Aptos"/>
              </a:rPr>
              <a:t>La narración en las obras de teatro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Estructura narrativa</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rgbClr val="000000"/>
                </a:solidFill>
                <a:latin typeface="Arial"/>
                <a:ea typeface="Aptos"/>
              </a:rPr>
              <a:t>La narración y el cine</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Robert Mckee</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rgbClr val="000000"/>
                </a:solidFill>
                <a:latin typeface="Arial"/>
                <a:ea typeface="Aptos"/>
              </a:rPr>
              <a:t>La narración y la palabra escrita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Kurt Vonnegut</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rgbClr val="000000"/>
                </a:solidFill>
                <a:latin typeface="Arial"/>
                <a:ea typeface="Aptos"/>
              </a:rPr>
              <a:t>Construir la historia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Intro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El comienzo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El medio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rgbClr val="000000"/>
                </a:solidFill>
                <a:latin typeface="Arial"/>
                <a:ea typeface="Aptos"/>
              </a:rPr>
              <a:t>El final</a:t>
            </a:r>
            <a:endParaRPr b="0" lang="es-ES" sz="1700" spc="-1" strike="noStrike">
              <a:solidFill>
                <a:srgbClr val="000000"/>
              </a:solidFill>
              <a:latin typeface="Arial"/>
            </a:endParaRPr>
          </a:p>
        </p:txBody>
      </p:sp>
      <p:sp>
        <p:nvSpPr>
          <p:cNvPr id="67" name="PlaceHolder 3"/>
          <p:cNvSpPr>
            <a:spLocks noGrp="1"/>
          </p:cNvSpPr>
          <p:nvPr>
            <p:ph/>
          </p:nvPr>
        </p:nvSpPr>
        <p:spPr>
          <a:xfrm>
            <a:off x="6114600" y="1767960"/>
            <a:ext cx="5238360" cy="4738680"/>
          </a:xfrm>
          <a:prstGeom prst="rect">
            <a:avLst/>
          </a:prstGeom>
          <a:solidFill>
            <a:schemeClr val="accent2">
              <a:lumMod val="20000"/>
              <a:lumOff val="80000"/>
            </a:schemeClr>
          </a:solid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GB" sz="1700" spc="-1" strike="noStrike">
                <a:solidFill>
                  <a:schemeClr val="dk1"/>
                </a:solidFill>
                <a:latin typeface="Arial"/>
              </a:rPr>
              <a:t>La estructura narrativa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monospace"/>
              <a:buChar char="o"/>
            </a:pPr>
            <a:r>
              <a:rPr b="0" lang="en-GB" sz="1700" spc="-1" strike="noStrike">
                <a:solidFill>
                  <a:schemeClr val="dk1"/>
                </a:solidFill>
                <a:latin typeface="Arial"/>
              </a:rPr>
              <a:t>Intro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monospace"/>
              <a:buChar char="o"/>
            </a:pPr>
            <a:r>
              <a:rPr b="0" lang="en-GB" sz="1700" spc="-1" strike="noStrike">
                <a:solidFill>
                  <a:schemeClr val="dk1"/>
                </a:solidFill>
                <a:latin typeface="Arial"/>
              </a:rPr>
              <a:t>Flujo narrativo: el orden de la historia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monospace"/>
              <a:buChar char="o"/>
            </a:pPr>
            <a:r>
              <a:rPr b="0" lang="en-GB" sz="1700" spc="-1" strike="noStrike">
                <a:solidFill>
                  <a:schemeClr val="dk1"/>
                </a:solidFill>
                <a:latin typeface="Arial"/>
              </a:rPr>
              <a:t>La narración oral y escrita</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chemeClr val="dk1"/>
                </a:solidFill>
                <a:latin typeface="Arial"/>
              </a:rPr>
              <a:t>El poder de la repetición</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Bin-Gang-Bongo</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chemeClr val="dk1"/>
                </a:solidFill>
                <a:latin typeface="Arial"/>
              </a:rPr>
              <a:t>Tácticas para garantizar la claridad de su historia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Lógica horizontal</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Lógica vertical</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Guión gráfico inverso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Búsqueda nueva perspectiva</a:t>
            </a: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GB" sz="1700" spc="-1" strike="noStrike">
                <a:solidFill>
                  <a:schemeClr val="dk1"/>
                </a:solidFill>
                <a:latin typeface="Arial"/>
              </a:rPr>
              <a:t>Conclusiones</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pPr>
            <a:r>
              <a:rPr b="0" lang="en-GB" sz="1700" spc="-1" strike="noStrike">
                <a:solidFill>
                  <a:schemeClr val="dk1"/>
                </a:solidFill>
                <a:latin typeface="Arial"/>
              </a:rPr>
              <a:t>Historias</a:t>
            </a:r>
            <a:endParaRPr b="0" lang="es-E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04" name="Rectangle 8">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05" name="Content Placeholder 3" descr="A graph of sales&#10;&#10;Description automatically generated"/>
          <p:cNvPicPr/>
          <p:nvPr/>
        </p:nvPicPr>
        <p:blipFill>
          <a:blip r:embed="rId1"/>
          <a:stretch/>
        </p:blipFill>
        <p:spPr>
          <a:xfrm>
            <a:off x="621720" y="1203120"/>
            <a:ext cx="6588720" cy="4447080"/>
          </a:xfrm>
          <a:prstGeom prst="rect">
            <a:avLst/>
          </a:prstGeom>
          <a:ln w="0">
            <a:noFill/>
          </a:ln>
          <a:effectLst>
            <a:outerShdw algn="tl" blurRad="291960" dir="2700000" dist="138988" rotWithShape="0">
              <a:srgbClr val="333333">
                <a:alpha val="65000"/>
              </a:srgbClr>
            </a:outerShdw>
          </a:effectLst>
        </p:spPr>
      </p:pic>
      <p:sp>
        <p:nvSpPr>
          <p:cNvPr id="206" name="Right Triangle 10">
            <a:extLst>
              <a:ext uri="{C183D7F6-B498-43B3-948B-1728B52AA6E4}">
                <adec:decorative xmlns:adec="http://schemas.microsoft.com/office/drawing/2017/decorative" val="1"/>
              </a:ext>
            </a:extLst>
          </p:cNvPr>
          <p:cNvSpPr/>
          <p:nvPr/>
        </p:nvSpPr>
        <p:spPr>
          <a:xfrm flipH="1">
            <a:off x="8575920" y="3335760"/>
            <a:ext cx="3291120" cy="31996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07" name="Rectangle 12">
            <a:extLst>
              <a:ext uri="{C183D7F6-B498-43B3-948B-1728B52AA6E4}">
                <adec:decorative xmlns:adec="http://schemas.microsoft.com/office/drawing/2017/decorative" val="1"/>
              </a:ext>
            </a:extLst>
          </p:cNvPr>
          <p:cNvSpPr/>
          <p:nvPr/>
        </p:nvSpPr>
        <p:spPr>
          <a:xfrm>
            <a:off x="7534800" y="623160"/>
            <a:ext cx="4011480" cy="560700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08" name="PlaceHolder 1"/>
          <p:cNvSpPr>
            <a:spLocks noGrp="1"/>
          </p:cNvSpPr>
          <p:nvPr>
            <p:ph type="title"/>
          </p:nvPr>
        </p:nvSpPr>
        <p:spPr>
          <a:xfrm>
            <a:off x="8052480" y="1056600"/>
            <a:ext cx="3196800" cy="31251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2900" spc="-1" strike="noStrike">
                <a:solidFill>
                  <a:schemeClr val="dk1"/>
                </a:solidFill>
                <a:latin typeface="Aptos Display"/>
              </a:rPr>
              <a:t>Lección #6</a:t>
            </a:r>
            <a:br>
              <a:rPr sz="2900"/>
            </a:br>
            <a:r>
              <a:rPr b="0" lang="en-US" sz="2900" spc="-1" strike="noStrike">
                <a:solidFill>
                  <a:schemeClr val="dk1"/>
                </a:solidFill>
                <a:latin typeface="Aptos Display"/>
              </a:rPr>
              <a:t>Contar una Historia</a:t>
            </a:r>
            <a:br>
              <a:rPr sz="2900"/>
            </a:br>
            <a:br>
              <a:rPr sz="2900"/>
            </a:br>
            <a:r>
              <a:rPr b="0" lang="en-US" sz="2900" spc="-1" strike="noStrike">
                <a:solidFill>
                  <a:schemeClr val="dk1"/>
                </a:solidFill>
                <a:latin typeface="Aptos Display"/>
              </a:rPr>
              <a:t>[Introducción del conflicto y la tensión II]</a:t>
            </a:r>
            <a:endParaRPr b="0" lang="es-ES" sz="2900" spc="-1" strike="noStrike">
              <a:solidFill>
                <a:srgbClr val="000000"/>
              </a:solidFill>
              <a:latin typeface="Arial"/>
            </a:endParaRPr>
          </a:p>
          <a:p>
            <a:pPr indent="0" defTabSz="914400">
              <a:lnSpc>
                <a:spcPct val="90000"/>
              </a:lnSpc>
              <a:buNone/>
              <a:tabLst>
                <a:tab algn="l" pos="0"/>
              </a:tabLst>
            </a:pPr>
            <a:endParaRPr b="0" lang="es-ES"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09" name="Rectangle 8">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10" name="Content Placeholder 3" descr=""/>
          <p:cNvPicPr/>
          <p:nvPr/>
        </p:nvPicPr>
        <p:blipFill>
          <a:blip r:embed="rId1"/>
          <a:stretch/>
        </p:blipFill>
        <p:spPr>
          <a:xfrm>
            <a:off x="879840" y="1203840"/>
            <a:ext cx="6072840" cy="4446000"/>
          </a:xfrm>
          <a:prstGeom prst="rect">
            <a:avLst/>
          </a:prstGeom>
          <a:ln w="0">
            <a:noFill/>
          </a:ln>
          <a:effectLst>
            <a:outerShdw algn="tl" blurRad="291960" dir="2700000" dist="138988" rotWithShape="0">
              <a:srgbClr val="333333">
                <a:alpha val="65000"/>
              </a:srgbClr>
            </a:outerShdw>
          </a:effectLst>
        </p:spPr>
      </p:pic>
      <p:sp>
        <p:nvSpPr>
          <p:cNvPr id="211" name="Right Triangle 10">
            <a:extLst>
              <a:ext uri="{C183D7F6-B498-43B3-948B-1728B52AA6E4}">
                <adec:decorative xmlns:adec="http://schemas.microsoft.com/office/drawing/2017/decorative" val="1"/>
              </a:ext>
            </a:extLst>
          </p:cNvPr>
          <p:cNvSpPr/>
          <p:nvPr/>
        </p:nvSpPr>
        <p:spPr>
          <a:xfrm flipH="1">
            <a:off x="8575920" y="3335760"/>
            <a:ext cx="3291120" cy="31996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2" name="Rectangle 12">
            <a:extLst>
              <a:ext uri="{C183D7F6-B498-43B3-948B-1728B52AA6E4}">
                <adec:decorative xmlns:adec="http://schemas.microsoft.com/office/drawing/2017/decorative" val="1"/>
              </a:ext>
            </a:extLst>
          </p:cNvPr>
          <p:cNvSpPr/>
          <p:nvPr/>
        </p:nvSpPr>
        <p:spPr>
          <a:xfrm>
            <a:off x="7534800" y="623160"/>
            <a:ext cx="4011480" cy="560700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3" name="PlaceHolder 1"/>
          <p:cNvSpPr>
            <a:spLocks noGrp="1"/>
          </p:cNvSpPr>
          <p:nvPr>
            <p:ph type="title"/>
          </p:nvPr>
        </p:nvSpPr>
        <p:spPr>
          <a:xfrm>
            <a:off x="8052480" y="1056600"/>
            <a:ext cx="3196800" cy="31251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2900" spc="-1" strike="noStrike">
                <a:solidFill>
                  <a:schemeClr val="dk1"/>
                </a:solidFill>
                <a:latin typeface="Aptos Display"/>
              </a:rPr>
              <a:t>Lección #6</a:t>
            </a:r>
            <a:br>
              <a:rPr sz="2900"/>
            </a:br>
            <a:r>
              <a:rPr b="0" lang="en-US" sz="2900" spc="-1" strike="noStrike">
                <a:solidFill>
                  <a:schemeClr val="dk1"/>
                </a:solidFill>
                <a:latin typeface="Aptos Display"/>
              </a:rPr>
              <a:t>Contar una Historia</a:t>
            </a:r>
            <a:br>
              <a:rPr sz="2900"/>
            </a:br>
            <a:br>
              <a:rPr sz="2900"/>
            </a:br>
            <a:r>
              <a:rPr b="0" lang="en-US" sz="2900" spc="-1" strike="noStrike">
                <a:solidFill>
                  <a:schemeClr val="dk1"/>
                </a:solidFill>
                <a:latin typeface="Aptos Display"/>
              </a:rPr>
              <a:t>[Llamada a la acción]</a:t>
            </a:r>
            <a:endParaRPr b="0" lang="es-ES" sz="2900" spc="-1" strike="noStrike">
              <a:solidFill>
                <a:srgbClr val="000000"/>
              </a:solidFill>
              <a:latin typeface="Arial"/>
            </a:endParaRPr>
          </a:p>
          <a:p>
            <a:pPr indent="0" defTabSz="914400">
              <a:lnSpc>
                <a:spcPct val="90000"/>
              </a:lnSpc>
              <a:buNone/>
              <a:tabLst>
                <a:tab algn="l" pos="0"/>
              </a:tabLst>
            </a:pPr>
            <a:endParaRPr b="0" lang="es-ES"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14" name="Rectangle 9">
            <a:extLst>
              <a:ext uri="{C183D7F6-B498-43B3-948B-1728B52AA6E4}">
                <adec:decorative xmlns:adec="http://schemas.microsoft.com/office/drawing/2017/decorative" val="1"/>
              </a:ext>
            </a:extLst>
          </p:cNvPr>
          <p:cNvSpPr/>
          <p:nvPr/>
        </p:nvSpPr>
        <p:spPr>
          <a:xfrm>
            <a:off x="0" y="0"/>
            <a:ext cx="1219140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5" name="PlaceHolder 1"/>
          <p:cNvSpPr>
            <a:spLocks noGrp="1"/>
          </p:cNvSpPr>
          <p:nvPr>
            <p:ph type="title"/>
          </p:nvPr>
        </p:nvSpPr>
        <p:spPr>
          <a:xfrm>
            <a:off x="6822000" y="353520"/>
            <a:ext cx="4914720" cy="119952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2500" spc="-1" strike="noStrike">
                <a:solidFill>
                  <a:schemeClr val="dk1"/>
                </a:solidFill>
                <a:latin typeface="Aptos Display"/>
              </a:rPr>
              <a:t>Conclusiones</a:t>
            </a:r>
            <a:br>
              <a:rPr sz="2500"/>
            </a:br>
            <a:r>
              <a:rPr b="0" lang="en-US" sz="2500" spc="-1" strike="noStrike">
                <a:solidFill>
                  <a:schemeClr val="dk1"/>
                </a:solidFill>
                <a:latin typeface="Aptos Display"/>
              </a:rPr>
              <a:t>[Proceso de narración de los datos]</a:t>
            </a:r>
            <a:endParaRPr b="0" lang="es-ES" sz="2500" spc="-1" strike="noStrike">
              <a:solidFill>
                <a:srgbClr val="000000"/>
              </a:solidFill>
              <a:latin typeface="Arial"/>
            </a:endParaRPr>
          </a:p>
        </p:txBody>
      </p:sp>
      <p:sp>
        <p:nvSpPr>
          <p:cNvPr id="216" name="Rectangle 11">
            <a:extLst>
              <a:ext uri="{C183D7F6-B498-43B3-948B-1728B52AA6E4}">
                <adec:decorative xmlns:adec="http://schemas.microsoft.com/office/drawing/2017/decorative" val="1"/>
              </a:ext>
            </a:extLst>
          </p:cNvPr>
          <p:cNvSpPr/>
          <p:nvPr/>
        </p:nvSpPr>
        <p:spPr>
          <a:xfrm rot="5400000">
            <a:off x="5547240" y="214200"/>
            <a:ext cx="739800" cy="11832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7" name="Rectangle 13">
            <a:extLst>
              <a:ext uri="{C183D7F6-B498-43B3-948B-1728B52AA6E4}">
                <adec:decorative xmlns:adec="http://schemas.microsoft.com/office/drawing/2017/decorative" val="1"/>
              </a:ext>
            </a:extLst>
          </p:cNvPr>
          <p:cNvSpPr/>
          <p:nvPr/>
        </p:nvSpPr>
        <p:spPr>
          <a:xfrm>
            <a:off x="310320" y="354960"/>
            <a:ext cx="6184080" cy="5914440"/>
          </a:xfrm>
          <a:prstGeom prst="rect">
            <a:avLst/>
          </a:prstGeom>
          <a:solidFill>
            <a:schemeClr val="bg1"/>
          </a:solidFill>
          <a:ln>
            <a:noFill/>
          </a:ln>
          <a:effectLst>
            <a:outerShdw algn="t" blurRad="139680" dir="5400000" dist="12708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18" name="Content Placeholder 4" descr="A megaphone with a magnet&#10;&#10;Description automatically generated"/>
          <p:cNvPicPr/>
          <p:nvPr/>
        </p:nvPicPr>
        <p:blipFill>
          <a:blip r:embed="rId1"/>
          <a:stretch/>
        </p:blipFill>
        <p:spPr>
          <a:xfrm>
            <a:off x="576360" y="2250360"/>
            <a:ext cx="5627160" cy="2124000"/>
          </a:xfrm>
          <a:prstGeom prst="rect">
            <a:avLst/>
          </a:prstGeom>
          <a:ln w="0">
            <a:noFill/>
          </a:ln>
        </p:spPr>
      </p:pic>
      <p:sp>
        <p:nvSpPr>
          <p:cNvPr id="219" name="Rectangle 15">
            <a:extLst>
              <a:ext uri="{C183D7F6-B498-43B3-948B-1728B52AA6E4}">
                <adec:decorative xmlns:adec="http://schemas.microsoft.com/office/drawing/2017/decorative" val="1"/>
              </a:ext>
            </a:extLst>
          </p:cNvPr>
          <p:cNvSpPr/>
          <p:nvPr/>
        </p:nvSpPr>
        <p:spPr>
          <a:xfrm flipH="1">
            <a:off x="7277040" y="1945080"/>
            <a:ext cx="4022640" cy="2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17640" bIns="-17640" anchor="ctr">
            <a:noAutofit/>
          </a:bodyPr>
          <a:p>
            <a:pPr algn="ctr" defTabSz="914400">
              <a:lnSpc>
                <a:spcPct val="100000"/>
              </a:lnSpc>
            </a:pPr>
            <a:endParaRPr b="0" lang="en-US" sz="1800" spc="-1" strike="noStrike">
              <a:solidFill>
                <a:schemeClr val="lt1"/>
              </a:solidFill>
              <a:latin typeface="Aptos"/>
            </a:endParaRPr>
          </a:p>
        </p:txBody>
      </p:sp>
      <p:sp>
        <p:nvSpPr>
          <p:cNvPr id="220" name="PlaceHolder 2"/>
          <p:cNvSpPr>
            <a:spLocks noGrp="1"/>
          </p:cNvSpPr>
          <p:nvPr>
            <p:ph/>
          </p:nvPr>
        </p:nvSpPr>
        <p:spPr>
          <a:xfrm>
            <a:off x="6822000" y="1944720"/>
            <a:ext cx="5015520" cy="3813120"/>
          </a:xfrm>
          <a:prstGeom prst="rect">
            <a:avLst/>
          </a:prstGeom>
          <a:noFill/>
          <a:ln w="0">
            <a:noFill/>
          </a:ln>
        </p:spPr>
        <p:txBody>
          <a:bodyPr lIns="91440" rIns="91440" tIns="45720" bIns="45720" anchor="ctr">
            <a:noAutofit/>
          </a:bodyPr>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Comprender bien el </a:t>
            </a:r>
            <a:r>
              <a:rPr b="1" lang="en-US" sz="1600" spc="-1" strike="noStrike">
                <a:solidFill>
                  <a:schemeClr val="dk1"/>
                </a:solidFill>
                <a:latin typeface="Aptos"/>
              </a:rPr>
              <a:t>contexto</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1600" spc="-1" strike="noStrike">
                <a:solidFill>
                  <a:schemeClr val="dk1"/>
                </a:solidFill>
                <a:latin typeface="Aptos"/>
              </a:rPr>
              <a:t>Elegimos</a:t>
            </a:r>
            <a:r>
              <a:rPr b="0" lang="en-US" sz="1600" spc="-1" strike="noStrike">
                <a:solidFill>
                  <a:schemeClr val="dk1"/>
                </a:solidFill>
                <a:latin typeface="Aptos"/>
              </a:rPr>
              <a:t> la presentación </a:t>
            </a:r>
            <a:r>
              <a:rPr b="1" lang="en-US" sz="1600" spc="-1" strike="noStrike">
                <a:solidFill>
                  <a:schemeClr val="dk1"/>
                </a:solidFill>
                <a:latin typeface="Aptos"/>
              </a:rPr>
              <a:t>visual</a:t>
            </a:r>
            <a:r>
              <a:rPr b="0" lang="en-US" sz="1600" spc="-1" strike="noStrike">
                <a:solidFill>
                  <a:schemeClr val="dk1"/>
                </a:solidFill>
                <a:latin typeface="Aptos"/>
              </a:rPr>
              <a:t> adecuada</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Identificamos y eliminamos el </a:t>
            </a:r>
            <a:r>
              <a:rPr b="1" lang="en-US" sz="1600" spc="-1" strike="noStrike">
                <a:solidFill>
                  <a:schemeClr val="dk1"/>
                </a:solidFill>
                <a:latin typeface="Aptos"/>
              </a:rPr>
              <a:t>desorden</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Utlizamos atributos preatencionales para </a:t>
            </a:r>
            <a:r>
              <a:rPr b="1" lang="en-US" sz="1600" spc="-1" strike="noStrike">
                <a:solidFill>
                  <a:schemeClr val="dk1"/>
                </a:solidFill>
                <a:latin typeface="Aptos"/>
              </a:rPr>
              <a:t>guiar</a:t>
            </a:r>
            <a:r>
              <a:rPr b="0" lang="en-US" sz="1600" spc="-1" strike="noStrike">
                <a:solidFill>
                  <a:schemeClr val="dk1"/>
                </a:solidFill>
                <a:latin typeface="Aptos"/>
              </a:rPr>
              <a:t> la atención del público hacia donde necesitamos</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Nos convertimos en </a:t>
            </a:r>
            <a:r>
              <a:rPr b="1" lang="en-US" sz="1600" spc="-1" strike="noStrike">
                <a:solidFill>
                  <a:schemeClr val="dk1"/>
                </a:solidFill>
                <a:latin typeface="Aptos"/>
              </a:rPr>
              <a:t>diseñadores</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Añadimos </a:t>
            </a:r>
            <a:r>
              <a:rPr b="1" lang="en-US" sz="1600" spc="-1" strike="noStrike">
                <a:solidFill>
                  <a:schemeClr val="dk1"/>
                </a:solidFill>
                <a:latin typeface="Aptos"/>
              </a:rPr>
              <a:t>texto</a:t>
            </a:r>
            <a:r>
              <a:rPr b="0" lang="en-US" sz="1600" spc="-1" strike="noStrike">
                <a:solidFill>
                  <a:schemeClr val="dk1"/>
                </a:solidFill>
                <a:latin typeface="Aptos"/>
              </a:rPr>
              <a:t> para hacer el elemento visual más  accesible</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Utilizamos la </a:t>
            </a:r>
            <a:r>
              <a:rPr b="1" lang="en-US" sz="1600" spc="-1" strike="noStrike">
                <a:solidFill>
                  <a:schemeClr val="dk1"/>
                </a:solidFill>
                <a:latin typeface="Aptos"/>
              </a:rPr>
              <a:t>alineación</a:t>
            </a:r>
            <a:r>
              <a:rPr b="0" lang="en-US" sz="1600" spc="-1" strike="noStrike">
                <a:solidFill>
                  <a:schemeClr val="dk1"/>
                </a:solidFill>
                <a:latin typeface="Aptos"/>
              </a:rPr>
              <a:t> para mejorar la estética(limpieza)</a:t>
            </a:r>
            <a:endParaRPr b="0" lang="es-ES" sz="16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Creamos una </a:t>
            </a:r>
            <a:r>
              <a:rPr b="1" lang="en-US" sz="1600" spc="-1" strike="noStrike">
                <a:solidFill>
                  <a:schemeClr val="dk1"/>
                </a:solidFill>
                <a:latin typeface="Aptos"/>
              </a:rPr>
              <a:t>narrativa</a:t>
            </a:r>
            <a:r>
              <a:rPr b="0" lang="en-US" sz="1600" spc="-1" strike="noStrike">
                <a:solidFill>
                  <a:schemeClr val="dk1"/>
                </a:solidFill>
                <a:latin typeface="Aptos"/>
              </a:rPr>
              <a:t> convincente y creamos una </a:t>
            </a:r>
            <a:r>
              <a:rPr b="1" lang="en-US" sz="1600" spc="-1" strike="noStrike">
                <a:solidFill>
                  <a:schemeClr val="dk1"/>
                </a:solidFill>
                <a:latin typeface="Aptos"/>
              </a:rPr>
              <a:t>historia</a:t>
            </a:r>
            <a:endParaRPr b="0" lang="es-ES" sz="1600" spc="-1" strike="noStrike">
              <a:solidFill>
                <a:srgbClr val="000000"/>
              </a:solidFill>
              <a:latin typeface="Arial"/>
            </a:endParaRPr>
          </a:p>
        </p:txBody>
      </p:sp>
      <p:sp>
        <p:nvSpPr>
          <p:cNvPr id="221" name="Rectangle 17">
            <a:extLst>
              <a:ext uri="{C183D7F6-B498-43B3-948B-1728B52AA6E4}">
                <adec:decorative xmlns:adec="http://schemas.microsoft.com/office/drawing/2017/decorative" val="1"/>
              </a:ext>
            </a:extLst>
          </p:cNvPr>
          <p:cNvSpPr/>
          <p:nvPr/>
        </p:nvSpPr>
        <p:spPr>
          <a:xfrm rot="5400000">
            <a:off x="11677680" y="6053040"/>
            <a:ext cx="739800" cy="153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2" name="Content Placeholder 3" descr=""/>
          <p:cNvPicPr/>
          <p:nvPr/>
        </p:nvPicPr>
        <p:blipFill>
          <a:blip r:embed="rId1"/>
          <a:srcRect l="542" t="0" r="1" b="3"/>
          <a:stretch/>
        </p:blipFill>
        <p:spPr>
          <a:xfrm>
            <a:off x="865080" y="871200"/>
            <a:ext cx="10487880" cy="5114160"/>
          </a:xfrm>
          <a:prstGeom prst="rect">
            <a:avLst/>
          </a:prstGeom>
          <a:ln w="0">
            <a:noFill/>
          </a:ln>
          <a:effectLst>
            <a:outerShdw algn="tl" blurRad="291960" dir="2700000" dist="138988" rotWithShape="0">
              <a:srgbClr val="333333">
                <a:alpha val="65000"/>
              </a:srgbClr>
            </a:outerShdw>
          </a:effectLst>
        </p:spPr>
      </p:pic>
      <p:cxnSp>
        <p:nvCxnSpPr>
          <p:cNvPr id="223" name="Straight Connector 8">
            <a:extLst>
              <a:ext uri="{C183D7F6-B498-43B3-948B-1728B52AA6E4}">
                <adec:decorative xmlns:adec="http://schemas.microsoft.com/office/drawing/2017/decorative" val="1"/>
              </a:ext>
            </a:extLst>
          </p:cNvPr>
          <p:cNvCxnSpPr/>
          <p:nvPr/>
        </p:nvCxnSpPr>
        <p:spPr>
          <a:xfrm flipV="1">
            <a:off x="11335320" y="870840"/>
            <a:ext cx="720" cy="5115600"/>
          </a:xfrm>
          <a:prstGeom prst="straightConnector1">
            <a:avLst/>
          </a:prstGeom>
          <a:ln w="57150">
            <a:solidFill>
              <a:srgbClr val="0f9ed5"/>
            </a:solidFill>
            <a:round/>
          </a:ln>
        </p:spPr>
      </p:cxn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24" name="Content Placeholder 3" descr="A hand holding a pen over a light bulb&#10;&#10;Description automatically generated"/>
          <p:cNvPicPr/>
          <p:nvPr/>
        </p:nvPicPr>
        <p:blipFill>
          <a:blip r:embed="rId1"/>
          <a:srcRect l="0" t="1796" r="0" b="0"/>
          <a:stretch/>
        </p:blipFill>
        <p:spPr>
          <a:xfrm>
            <a:off x="-6480" y="0"/>
            <a:ext cx="12197880" cy="68572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25" name="Rectangle 25">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26" name="Content Placeholder 3" descr="A person with a beard&#10;&#10;Description automatically generated"/>
          <p:cNvPicPr/>
          <p:nvPr/>
        </p:nvPicPr>
        <p:blipFill>
          <a:blip r:embed="rId1"/>
          <a:stretch/>
        </p:blipFill>
        <p:spPr>
          <a:xfrm>
            <a:off x="621720" y="1573920"/>
            <a:ext cx="6588720" cy="3705840"/>
          </a:xfrm>
          <a:prstGeom prst="rect">
            <a:avLst/>
          </a:prstGeom>
          <a:ln w="0">
            <a:noFill/>
          </a:ln>
          <a:effectLst>
            <a:outerShdw algn="tl" blurRad="291960" dir="2700000" dist="138988" rotWithShape="0">
              <a:srgbClr val="333333">
                <a:alpha val="65000"/>
              </a:srgbClr>
            </a:outerShdw>
          </a:effectLst>
        </p:spPr>
      </p:pic>
      <p:sp>
        <p:nvSpPr>
          <p:cNvPr id="227" name="Right Triangle 27">
            <a:extLst>
              <a:ext uri="{C183D7F6-B498-43B3-948B-1728B52AA6E4}">
                <adec:decorative xmlns:adec="http://schemas.microsoft.com/office/drawing/2017/decorative" val="1"/>
              </a:ext>
            </a:extLst>
          </p:cNvPr>
          <p:cNvSpPr/>
          <p:nvPr/>
        </p:nvSpPr>
        <p:spPr>
          <a:xfrm flipH="1">
            <a:off x="8575920" y="3335760"/>
            <a:ext cx="3291120" cy="319968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28" name="Rectangle 29">
            <a:extLst>
              <a:ext uri="{C183D7F6-B498-43B3-948B-1728B52AA6E4}">
                <adec:decorative xmlns:adec="http://schemas.microsoft.com/office/drawing/2017/decorative" val="1"/>
              </a:ext>
            </a:extLst>
          </p:cNvPr>
          <p:cNvSpPr/>
          <p:nvPr/>
        </p:nvSpPr>
        <p:spPr>
          <a:xfrm>
            <a:off x="7534800" y="623160"/>
            <a:ext cx="4011480" cy="5607000"/>
          </a:xfrm>
          <a:prstGeom prst="rect">
            <a:avLst/>
          </a:prstGeom>
          <a:noFill/>
          <a:ln>
            <a:solidFill>
              <a:srgbClr val="40404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29" name="PlaceHolder 1"/>
          <p:cNvSpPr>
            <a:spLocks noGrp="1"/>
          </p:cNvSpPr>
          <p:nvPr>
            <p:ph type="title"/>
          </p:nvPr>
        </p:nvSpPr>
        <p:spPr>
          <a:xfrm>
            <a:off x="8052480" y="1056600"/>
            <a:ext cx="3196800" cy="312516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7200" spc="-1" strike="noStrike">
                <a:solidFill>
                  <a:schemeClr val="dk1"/>
                </a:solidFill>
                <a:latin typeface="Aptos Display"/>
              </a:rPr>
              <a:t>FIN</a:t>
            </a:r>
            <a:endParaRPr b="0" lang="es-ES"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823680" y="5586120"/>
            <a:ext cx="8406720" cy="12780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3800" spc="-1" strike="noStrike">
                <a:solidFill>
                  <a:schemeClr val="dk1"/>
                </a:solidFill>
                <a:latin typeface="Aptos Display"/>
              </a:rPr>
              <a:t>TEMA #07 </a:t>
            </a:r>
            <a:br>
              <a:rPr sz="3800"/>
            </a:br>
            <a:r>
              <a:rPr b="0" lang="en-US" sz="3800" spc="-1" strike="noStrike">
                <a:solidFill>
                  <a:schemeClr val="dk1"/>
                </a:solidFill>
                <a:latin typeface="Aptos Display"/>
              </a:rPr>
              <a:t>LECCIONES SOBRE NARRACIÓN</a:t>
            </a:r>
            <a:endParaRPr b="0" lang="es-ES" sz="3800" spc="-1" strike="noStrike">
              <a:solidFill>
                <a:srgbClr val="000000"/>
              </a:solidFill>
              <a:latin typeface="Arial"/>
            </a:endParaRPr>
          </a:p>
        </p:txBody>
      </p:sp>
      <p:pic>
        <p:nvPicPr>
          <p:cNvPr id="69" name="Content Placeholder 3" descr="A torn orange paper with a word&#10;&#10;Description automatically generated"/>
          <p:cNvPicPr/>
          <p:nvPr/>
        </p:nvPicPr>
        <p:blipFill>
          <a:blip r:embed="rId1"/>
          <a:srcRect l="0" t="19465" r="0" b="11240"/>
          <a:stretch/>
        </p:blipFill>
        <p:spPr>
          <a:xfrm>
            <a:off x="0" y="0"/>
            <a:ext cx="12191400" cy="5279040"/>
          </a:xfrm>
          <a:prstGeom prst="rect">
            <a:avLst/>
          </a:prstGeom>
          <a:ln w="0">
            <a:noFill/>
          </a:ln>
          <a:effectLst>
            <a:outerShdw algn="tl" blurRad="291960" dir="2700000" dist="138988" rotWithShape="0">
              <a:srgbClr val="333333">
                <a:alpha val="65000"/>
              </a:srgbClr>
            </a:outerShdw>
          </a:effectLst>
        </p:spPr>
      </p:pic>
      <p:grpSp>
        <p:nvGrpSpPr>
          <p:cNvPr id="70" name="Group 27">
            <a:extLst>
              <a:ext uri="{C183D7F6-B498-43B3-948B-1728B52AA6E4}">
                <adec:decorative xmlns:adec="http://schemas.microsoft.com/office/drawing/2017/decorative" val="1"/>
              </a:ext>
            </a:extLst>
          </p:cNvPr>
          <p:cNvGrpSpPr/>
          <p:nvPr/>
        </p:nvGrpSpPr>
        <p:grpSpPr>
          <a:xfrm>
            <a:off x="-5400" y="5194080"/>
            <a:ext cx="12206880" cy="122760"/>
            <a:chOff x="-5400" y="5194080"/>
            <a:chExt cx="12206880" cy="122760"/>
          </a:xfrm>
        </p:grpSpPr>
        <p:sp>
          <p:nvSpPr>
            <p:cNvPr id="71" name="Rectangle 9">
              <a:extLst>
                <a:ext uri="{C183D7F6-B498-43B3-948B-1728B52AA6E4}">
                  <adec:decorative xmlns:adec="http://schemas.microsoft.com/office/drawing/2017/decorative" val="1"/>
                </a:ext>
              </a:extLst>
            </p:cNvPr>
            <p:cNvSpPr/>
            <p:nvPr/>
          </p:nvSpPr>
          <p:spPr>
            <a:xfrm flipH="1" rot="5400000">
              <a:off x="6036120" y="-847800"/>
              <a:ext cx="122760" cy="12206520"/>
            </a:xfrm>
            <a:prstGeom prst="rect">
              <a:avLst/>
            </a:prstGeom>
            <a:gradFill rotWithShape="0">
              <a:gsLst>
                <a:gs pos="0">
                  <a:srgbClr val="a02b93"/>
                </a:gs>
                <a:gs pos="100000">
                  <a:srgbClr val="e97132"/>
                </a:gs>
              </a:gsLst>
              <a:lin ang="18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2" name="Rectangle 28">
              <a:extLst>
                <a:ext uri="{C183D7F6-B498-43B3-948B-1728B52AA6E4}">
                  <adec:decorative xmlns:adec="http://schemas.microsoft.com/office/drawing/2017/decorative" val="1"/>
                </a:ext>
              </a:extLst>
            </p:cNvPr>
            <p:cNvSpPr/>
            <p:nvPr/>
          </p:nvSpPr>
          <p:spPr>
            <a:xfrm rot="16200000">
              <a:off x="9176400" y="2291760"/>
              <a:ext cx="122760" cy="5927400"/>
            </a:xfrm>
            <a:prstGeom prst="rect">
              <a:avLst/>
            </a:prstGeom>
            <a:gradFill rotWithShape="0">
              <a:gsLst>
                <a:gs pos="19000">
                  <a:srgbClr val="a02b93">
                    <a:alpha val="0"/>
                  </a:srgbClr>
                </a:gs>
                <a:gs pos="100000">
                  <a:srgbClr val="d86ecc"/>
                </a:gs>
              </a:gsLst>
              <a:lin ang="16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73" name="Rectangle 13">
            <a:extLst>
              <a:ext uri="{C183D7F6-B498-43B3-948B-1728B52AA6E4}">
                <adec:decorative xmlns:adec="http://schemas.microsoft.com/office/drawing/2017/decorative" val="1"/>
              </a:ext>
            </a:extLst>
          </p:cNvPr>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74" name="Content Placeholder 4" descr="A painting of a person with a bird on his stomach&#10;&#10;Description automatically generated"/>
          <p:cNvPicPr/>
          <p:nvPr/>
        </p:nvPicPr>
        <p:blipFill>
          <a:blip r:embed="rId1"/>
          <a:srcRect l="0" t="0" r="951" b="0"/>
          <a:stretch/>
        </p:blipFill>
        <p:spPr>
          <a:xfrm>
            <a:off x="0" y="0"/>
            <a:ext cx="9668880" cy="6857280"/>
          </a:xfrm>
          <a:prstGeom prst="rect">
            <a:avLst/>
          </a:prstGeom>
          <a:ln w="0">
            <a:noFill/>
          </a:ln>
        </p:spPr>
      </p:pic>
      <p:sp>
        <p:nvSpPr>
          <p:cNvPr id="75" name="Rectangle 14">
            <a:extLst>
              <a:ext uri="{C183D7F6-B498-43B3-948B-1728B52AA6E4}">
                <adec:decorative xmlns:adec="http://schemas.microsoft.com/office/drawing/2017/decorative" val="1"/>
              </a:ext>
            </a:extLst>
          </p:cNvPr>
          <p:cNvSpPr/>
          <p:nvPr/>
        </p:nvSpPr>
        <p:spPr>
          <a:xfrm flipH="1">
            <a:off x="5124240" y="0"/>
            <a:ext cx="7066080" cy="6857280"/>
          </a:xfrm>
          <a:prstGeom prst="rect">
            <a:avLst/>
          </a:prstGeom>
          <a:gradFill rotWithShape="0">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6" name="PlaceHolder 1"/>
          <p:cNvSpPr>
            <a:spLocks noGrp="1"/>
          </p:cNvSpPr>
          <p:nvPr>
            <p:ph type="title"/>
          </p:nvPr>
        </p:nvSpPr>
        <p:spPr>
          <a:xfrm>
            <a:off x="7502760" y="365040"/>
            <a:ext cx="3864600" cy="1971000"/>
          </a:xfrm>
          <a:prstGeom prst="rect">
            <a:avLst/>
          </a:prstGeom>
          <a:noFill/>
          <a:ln w="0">
            <a:noFill/>
          </a:ln>
        </p:spPr>
        <p:txBody>
          <a:bodyPr lIns="91440" rIns="91440" tIns="45720" bIns="45720" anchor="ctr">
            <a:normAutofit fontScale="83888"/>
          </a:bodyPr>
          <a:p>
            <a:pPr indent="0" defTabSz="914400">
              <a:lnSpc>
                <a:spcPct val="90000"/>
              </a:lnSpc>
              <a:buNone/>
              <a:tabLst>
                <a:tab algn="l" pos="0"/>
              </a:tabLst>
            </a:pPr>
            <a:r>
              <a:rPr b="0" lang="en-US" sz="3200" spc="-1" strike="noStrike">
                <a:solidFill>
                  <a:schemeClr val="dk1"/>
                </a:solidFill>
                <a:latin typeface="Aptos Display"/>
              </a:rPr>
              <a:t>La Magia de las Historias</a:t>
            </a:r>
            <a:br>
              <a:rPr sz="3200"/>
            </a:br>
            <a:r>
              <a:rPr b="0" lang="en-US" sz="3200" spc="-1" strike="noStrike">
                <a:solidFill>
                  <a:schemeClr val="dk1"/>
                </a:solidFill>
                <a:latin typeface="Aptos Display"/>
              </a:rPr>
              <a:t>[Mito Prometeo]</a:t>
            </a:r>
            <a:br>
              <a:rPr sz="3200"/>
            </a:br>
            <a:r>
              <a:rPr b="0" lang="en-US" sz="3200" spc="-1" strike="noStrike">
                <a:solidFill>
                  <a:schemeClr val="dk1"/>
                </a:solidFill>
                <a:latin typeface="Aptos Display"/>
              </a:rPr>
              <a:t>[Theodor Rombouts, Flandes, 1620]</a:t>
            </a:r>
            <a:endParaRPr b="0" lang="es-ES" sz="3200" spc="-1" strike="noStrike">
              <a:solidFill>
                <a:srgbClr val="000000"/>
              </a:solidFill>
              <a:latin typeface="Arial"/>
            </a:endParaRPr>
          </a:p>
        </p:txBody>
      </p:sp>
      <p:sp>
        <p:nvSpPr>
          <p:cNvPr id="77" name="PlaceHolder 2"/>
          <p:cNvSpPr>
            <a:spLocks noGrp="1"/>
          </p:cNvSpPr>
          <p:nvPr>
            <p:ph/>
          </p:nvPr>
        </p:nvSpPr>
        <p:spPr>
          <a:xfrm>
            <a:off x="7186680" y="2750400"/>
            <a:ext cx="4986000" cy="321012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Poder de la </a:t>
            </a:r>
            <a:r>
              <a:rPr b="1" lang="en-US" sz="2000" spc="-1" strike="noStrike">
                <a:solidFill>
                  <a:schemeClr val="dk1"/>
                </a:solidFill>
                <a:latin typeface="Aptos"/>
              </a:rPr>
              <a:t>Repetición</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Memoria largo plazo &gt; </a:t>
            </a:r>
            <a:r>
              <a:rPr b="1" lang="en-US" sz="2000" spc="-1" strike="noStrike">
                <a:solidFill>
                  <a:schemeClr val="dk1"/>
                </a:solidFill>
                <a:latin typeface="Aptos"/>
              </a:rPr>
              <a:t>Transmisión</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2000" spc="-1" strike="noStrike">
                <a:solidFill>
                  <a:schemeClr val="dk1"/>
                </a:solidFill>
                <a:latin typeface="Aptos"/>
              </a:rPr>
              <a:t>Trama-Giro-Final</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Buena historia &gt; Atención &gt; Viaje &gt; </a:t>
            </a:r>
            <a:r>
              <a:rPr b="1" lang="en-US" sz="2000" spc="-1" strike="noStrike">
                <a:solidFill>
                  <a:schemeClr val="dk1"/>
                </a:solidFill>
                <a:latin typeface="Aptos"/>
              </a:rPr>
              <a:t>Respuesta emocional</a:t>
            </a: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1" lang="en-US" sz="2000" spc="-1" strike="noStrike">
                <a:solidFill>
                  <a:schemeClr val="dk1"/>
                </a:solidFill>
                <a:latin typeface="Aptos"/>
              </a:rPr>
              <a:t>Aplicación </a:t>
            </a:r>
            <a:r>
              <a:rPr b="0" lang="en-US" sz="2000" spc="-1" strike="noStrike">
                <a:solidFill>
                  <a:schemeClr val="dk1"/>
                </a:solidFill>
                <a:latin typeface="Aptos"/>
              </a:rPr>
              <a:t>narrativa a comunicación empresarial</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8" name="Rectangle 25">
            <a:extLst>
              <a:ext uri="{C183D7F6-B498-43B3-948B-1728B52AA6E4}">
                <adec:decorative xmlns:adec="http://schemas.microsoft.com/office/drawing/2017/decorative" val="1"/>
              </a:ext>
            </a:extLst>
          </p:cNvPr>
          <p:cNvSpPr/>
          <p:nvPr/>
        </p:nvSpPr>
        <p:spPr>
          <a:xfrm>
            <a:off x="0" y="0"/>
            <a:ext cx="12191400" cy="6857280"/>
          </a:xfrm>
          <a:prstGeom prst="rect">
            <a:avLst/>
          </a:prstGeom>
          <a:gradFill rotWithShape="0">
            <a:gsLst>
              <a:gs pos="10000">
                <a:srgbClr val="e8e8e8">
                  <a:alpha val="68000"/>
                </a:srgbClr>
              </a:gs>
              <a:gs pos="85000">
                <a:srgbClr val="e8e8e8">
                  <a:alpha val="97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79" name="Content Placeholder 4" descr="A statue of a person&#10;&#10;Description automatically generated"/>
          <p:cNvPicPr/>
          <p:nvPr/>
        </p:nvPicPr>
        <p:blipFill>
          <a:blip r:embed="rId1"/>
          <a:srcRect l="0" t="39189" r="0" b="23267"/>
          <a:stretch/>
        </p:blipFill>
        <p:spPr>
          <a:xfrm>
            <a:off x="0" y="0"/>
            <a:ext cx="12191400" cy="6857280"/>
          </a:xfrm>
          <a:prstGeom prst="rect">
            <a:avLst/>
          </a:prstGeom>
          <a:ln w="0">
            <a:noFill/>
          </a:ln>
        </p:spPr>
      </p:pic>
      <p:sp>
        <p:nvSpPr>
          <p:cNvPr id="80" name="PlaceHolder 1"/>
          <p:cNvSpPr>
            <a:spLocks noGrp="1"/>
          </p:cNvSpPr>
          <p:nvPr>
            <p:ph type="title"/>
          </p:nvPr>
        </p:nvSpPr>
        <p:spPr>
          <a:xfrm>
            <a:off x="838080" y="365040"/>
            <a:ext cx="10514880" cy="11592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3200" spc="-1" strike="noStrike">
                <a:solidFill>
                  <a:schemeClr val="dk1"/>
                </a:solidFill>
                <a:latin typeface="Aptos Display"/>
              </a:rPr>
              <a:t>La Narración en las Obras de Teatro</a:t>
            </a:r>
            <a:br>
              <a:rPr sz="3200"/>
            </a:br>
            <a:r>
              <a:rPr b="0" lang="en-US" sz="3200" spc="-1" strike="noStrike">
                <a:solidFill>
                  <a:schemeClr val="dk1"/>
                </a:solidFill>
                <a:latin typeface="Aptos Display"/>
              </a:rPr>
              <a:t>[Aristóteles]</a:t>
            </a:r>
            <a:endParaRPr b="0" lang="es-ES" sz="32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2261989198"/>
              </p:ext>
            </p:extLst>
          </p:nvPr>
        </p:nvGraphicFramePr>
        <p:xfrm>
          <a:off x="838080" y="1825560"/>
          <a:ext cx="10514880" cy="435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81" name="Rectangle 9">
            <a:extLst>
              <a:ext uri="{C183D7F6-B498-43B3-948B-1728B52AA6E4}">
                <adec:decorative xmlns:adec="http://schemas.microsoft.com/office/drawing/2017/decorative" val="1"/>
              </a:ext>
            </a:extLst>
          </p:cNvPr>
          <p:cNvSpPr/>
          <p:nvPr/>
        </p:nvSpPr>
        <p:spPr>
          <a:xfrm>
            <a:off x="288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82" name="Content Placeholder 4" descr="A group of people standing together&#10;&#10;Description automatically generated"/>
          <p:cNvPicPr/>
          <p:nvPr/>
        </p:nvPicPr>
        <p:blipFill>
          <a:blip r:embed="rId1"/>
          <a:srcRect l="0" t="0" r="20682" b="0"/>
          <a:stretch/>
        </p:blipFill>
        <p:spPr>
          <a:xfrm>
            <a:off x="2522520" y="0"/>
            <a:ext cx="9668880" cy="6857280"/>
          </a:xfrm>
          <a:prstGeom prst="rect">
            <a:avLst/>
          </a:prstGeom>
          <a:ln w="0">
            <a:noFill/>
          </a:ln>
        </p:spPr>
      </p:pic>
      <p:sp>
        <p:nvSpPr>
          <p:cNvPr id="83" name="Rectangle 11">
            <a:extLst>
              <a:ext uri="{C183D7F6-B498-43B3-948B-1728B52AA6E4}">
                <adec:decorative xmlns:adec="http://schemas.microsoft.com/office/drawing/2017/decorative" val="1"/>
              </a:ext>
            </a:extLst>
          </p:cNvPr>
          <p:cNvSpPr/>
          <p:nvPr/>
        </p:nvSpPr>
        <p:spPr>
          <a:xfrm>
            <a:off x="0" y="0"/>
            <a:ext cx="7389720" cy="6857280"/>
          </a:xfrm>
          <a:prstGeom prst="rect">
            <a:avLst/>
          </a:prstGeom>
          <a:gradFill rotWithShape="0">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84" name="PlaceHolder 1"/>
          <p:cNvSpPr>
            <a:spLocks noGrp="1"/>
          </p:cNvSpPr>
          <p:nvPr>
            <p:ph type="title"/>
          </p:nvPr>
        </p:nvSpPr>
        <p:spPr>
          <a:xfrm>
            <a:off x="617400" y="354240"/>
            <a:ext cx="3821400" cy="1178640"/>
          </a:xfrm>
          <a:prstGeom prst="rect">
            <a:avLst/>
          </a:prstGeom>
          <a:noFill/>
          <a:ln w="0">
            <a:noFill/>
          </a:ln>
        </p:spPr>
        <p:txBody>
          <a:bodyPr lIns="91440" rIns="91440" tIns="45720" bIns="45720" anchor="ctr">
            <a:normAutofit fontScale="81111"/>
          </a:bodyPr>
          <a:p>
            <a:pPr indent="0" defTabSz="914400">
              <a:lnSpc>
                <a:spcPct val="90000"/>
              </a:lnSpc>
              <a:buNone/>
              <a:tabLst>
                <a:tab algn="l" pos="0"/>
              </a:tabLst>
            </a:pPr>
            <a:r>
              <a:rPr b="0" lang="en-US" sz="3200" spc="-1" strike="noStrike">
                <a:solidFill>
                  <a:schemeClr val="dk1"/>
                </a:solidFill>
                <a:latin typeface="Aptos Display"/>
              </a:rPr>
              <a:t>La Narración y el Cine</a:t>
            </a:r>
            <a:br>
              <a:rPr sz="3200"/>
            </a:br>
            <a:r>
              <a:rPr b="0" lang="en-US" sz="3200" spc="-1" strike="noStrike">
                <a:solidFill>
                  <a:schemeClr val="dk1"/>
                </a:solidFill>
                <a:latin typeface="Aptos Display"/>
              </a:rPr>
              <a:t>[Robert Mckee "Story"]</a:t>
            </a:r>
            <a:br>
              <a:rPr sz="3200"/>
            </a:br>
            <a:r>
              <a:rPr b="0" lang="en-US" sz="3200" spc="-1" strike="noStrike">
                <a:solidFill>
                  <a:schemeClr val="dk1"/>
                </a:solidFill>
                <a:latin typeface="Aptos Display"/>
              </a:rPr>
              <a:t>[Casablanca, 1942]</a:t>
            </a:r>
            <a:endParaRPr b="0" lang="es-ES" sz="3200" spc="-1" strike="noStrike">
              <a:solidFill>
                <a:srgbClr val="000000"/>
              </a:solidFill>
              <a:latin typeface="Arial"/>
            </a:endParaRPr>
          </a:p>
        </p:txBody>
      </p:sp>
      <p:sp>
        <p:nvSpPr>
          <p:cNvPr id="85" name="PlaceHolder 2"/>
          <p:cNvSpPr>
            <a:spLocks noGrp="1"/>
          </p:cNvSpPr>
          <p:nvPr>
            <p:ph/>
          </p:nvPr>
        </p:nvSpPr>
        <p:spPr>
          <a:xfrm>
            <a:off x="617400" y="2001240"/>
            <a:ext cx="4561560" cy="4323240"/>
          </a:xfrm>
          <a:prstGeom prst="rect">
            <a:avLst/>
          </a:prstGeom>
          <a:noFill/>
          <a:ln w="0">
            <a:noFill/>
          </a:ln>
        </p:spPr>
        <p:txBody>
          <a:bodyPr lIns="91440" rIns="91440" tIns="45720" bIns="45720" anchor="t">
            <a:normAutofit fontScale="97222"/>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Aptos"/>
              </a:rPr>
              <a:t>Narración &gt; </a:t>
            </a:r>
            <a:r>
              <a:rPr b="1" lang="en-US" sz="2000" spc="-1" strike="noStrike">
                <a:solidFill>
                  <a:schemeClr val="dk1"/>
                </a:solidFill>
                <a:latin typeface="Aptos"/>
              </a:rPr>
              <a:t>Persuasión </a:t>
            </a:r>
            <a:r>
              <a:rPr b="0" lang="en-US" sz="2000" spc="-1" strike="noStrike">
                <a:solidFill>
                  <a:schemeClr val="dk1"/>
                </a:solidFill>
                <a:latin typeface="Aptos"/>
              </a:rPr>
              <a:t>&gt; Empresa</a:t>
            </a:r>
            <a:endParaRPr b="0" lang="es-ES" sz="2000" spc="-1" strike="noStrike">
              <a:solidFill>
                <a:srgbClr val="000000"/>
              </a:solidFill>
              <a:latin typeface="Arial"/>
            </a:endParaRPr>
          </a:p>
          <a:p>
            <a:pPr indent="0" defTabSz="914400">
              <a:lnSpc>
                <a:spcPct val="90000"/>
              </a:lnSpc>
              <a:spcBef>
                <a:spcPts val="1001"/>
              </a:spcBef>
              <a:buNone/>
              <a:tabLst>
                <a:tab algn="l" pos="0"/>
              </a:tabLst>
            </a:pPr>
            <a:endParaRPr b="0" lang="es-ES" sz="20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000" spc="-1" strike="noStrike">
                <a:solidFill>
                  <a:schemeClr val="dk1"/>
                </a:solidFill>
                <a:latin typeface="Aptos"/>
              </a:rPr>
              <a:t>Retórica </a:t>
            </a:r>
            <a:r>
              <a:rPr b="1" lang="en-US" sz="2000" spc="-1" strike="noStrike">
                <a:solidFill>
                  <a:schemeClr val="dk1"/>
                </a:solidFill>
                <a:latin typeface="Aptos"/>
              </a:rPr>
              <a:t>convencional</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0" lang="en-US" sz="1600" spc="-1" strike="noStrike">
                <a:solidFill>
                  <a:schemeClr val="dk1"/>
                </a:solidFill>
                <a:latin typeface="Aptos"/>
              </a:rPr>
              <a:t>Diapositivas</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Wingdings" charset="2"/>
              <a:buChar char=""/>
              <a:tabLst>
                <a:tab algn="l" pos="0"/>
              </a:tabLst>
            </a:pPr>
            <a:r>
              <a:rPr b="0" lang="en-US" sz="1200" spc="-1" strike="noStrike">
                <a:solidFill>
                  <a:schemeClr val="dk1"/>
                </a:solidFill>
                <a:latin typeface="Aptos"/>
              </a:rPr>
              <a:t>Datos, gráficas, estadísticas</a:t>
            </a:r>
            <a:endParaRPr b="0" lang="es-ES" sz="12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1" lang="en-US" sz="1600" spc="-1" strike="noStrike">
                <a:solidFill>
                  <a:schemeClr val="dk1"/>
                </a:solidFill>
                <a:latin typeface="Aptos"/>
              </a:rPr>
              <a:t>Problema</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Wingdings" charset="2"/>
              <a:buChar char=""/>
              <a:tabLst>
                <a:tab algn="l" pos="0"/>
              </a:tabLst>
            </a:pPr>
            <a:r>
              <a:rPr b="0" lang="en-US" sz="1200" spc="-1" strike="noStrike">
                <a:solidFill>
                  <a:schemeClr val="dk1"/>
                </a:solidFill>
                <a:latin typeface="Aptos"/>
              </a:rPr>
              <a:t>Proceso intelectual &lt;&gt; Persuasión emocional</a:t>
            </a:r>
            <a:endParaRPr b="0" lang="es-ES" sz="1200" spc="-1" strike="noStrike">
              <a:solidFill>
                <a:srgbClr val="000000"/>
              </a:solidFill>
              <a:latin typeface="Arial"/>
            </a:endParaRPr>
          </a:p>
          <a:p>
            <a:pPr marL="914400" indent="0" defTabSz="914400">
              <a:lnSpc>
                <a:spcPct val="90000"/>
              </a:lnSpc>
              <a:spcBef>
                <a:spcPts val="499"/>
              </a:spcBef>
              <a:buNone/>
              <a:tabLst>
                <a:tab algn="l" pos="0"/>
              </a:tabLst>
            </a:pPr>
            <a:endParaRPr b="0" lang="es-ES" sz="12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000" spc="-1" strike="noStrike">
                <a:solidFill>
                  <a:schemeClr val="dk1"/>
                </a:solidFill>
                <a:latin typeface="Aptos"/>
              </a:rPr>
              <a:t>Historia</a:t>
            </a:r>
            <a:endParaRPr b="0" lang="es-ES" sz="20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0" lang="en-US" sz="1600" spc="-1" strike="noStrike">
                <a:solidFill>
                  <a:schemeClr val="dk1"/>
                </a:solidFill>
                <a:latin typeface="Aptos"/>
              </a:rPr>
              <a:t>Idea &gt; Implicación </a:t>
            </a:r>
            <a:r>
              <a:rPr b="1" lang="en-US" sz="1600" spc="-1" strike="noStrike">
                <a:solidFill>
                  <a:schemeClr val="dk1"/>
                </a:solidFill>
                <a:latin typeface="Aptos"/>
              </a:rPr>
              <a:t>emocional</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0" lang="en-US" sz="1600" spc="-1" strike="noStrike">
                <a:solidFill>
                  <a:schemeClr val="dk1"/>
                </a:solidFill>
                <a:latin typeface="Aptos"/>
              </a:rPr>
              <a:t>Requiere creatividad</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0" lang="en-US" sz="1600" spc="-1" strike="noStrike">
                <a:solidFill>
                  <a:schemeClr val="dk1"/>
                </a:solidFill>
                <a:latin typeface="Aptos"/>
              </a:rPr>
              <a:t>Cómo y por qué cambia la vida</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Courier New"/>
              <a:buChar char="o"/>
              <a:tabLst>
                <a:tab algn="l" pos="0"/>
              </a:tabLst>
            </a:pPr>
            <a:r>
              <a:rPr b="0" lang="en-US" sz="1600" spc="-1" strike="noStrike">
                <a:solidFill>
                  <a:schemeClr val="dk1"/>
                </a:solidFill>
                <a:latin typeface="Aptos"/>
              </a:rPr>
              <a:t>Equilibrio &gt; Hecho desequilibrante</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Wingdings" charset="2"/>
              <a:buChar char=""/>
              <a:tabLst>
                <a:tab algn="l" pos="0"/>
              </a:tabLst>
            </a:pPr>
            <a:r>
              <a:rPr b="0" lang="en-US" sz="1200" spc="-1" strike="noStrike">
                <a:solidFill>
                  <a:schemeClr val="dk1"/>
                </a:solidFill>
                <a:latin typeface="Aptos"/>
              </a:rPr>
              <a:t>Lucha, tensión y conflicto</a:t>
            </a:r>
            <a:endParaRPr b="0" lang="es-E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4138200"/>
            <a:ext cx="3686760" cy="210564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3200" spc="-1" strike="noStrike">
                <a:solidFill>
                  <a:schemeClr val="dk1"/>
                </a:solidFill>
                <a:latin typeface="Aptos Display"/>
              </a:rPr>
              <a:t>La Narración y la Palabra Escrita</a:t>
            </a:r>
            <a:br>
              <a:rPr sz="3200"/>
            </a:br>
            <a:r>
              <a:rPr b="0" lang="en-US" sz="3200" spc="-1" strike="noStrike">
                <a:solidFill>
                  <a:schemeClr val="dk1"/>
                </a:solidFill>
                <a:latin typeface="Aptos Display"/>
              </a:rPr>
              <a:t>[Kurt Vonnegut]</a:t>
            </a:r>
            <a:br>
              <a:rPr sz="3200"/>
            </a:br>
            <a:r>
              <a:rPr b="0" lang="en-US" sz="3200" spc="-1" strike="noStrike">
                <a:solidFill>
                  <a:schemeClr val="dk1"/>
                </a:solidFill>
                <a:latin typeface="Aptos Display"/>
              </a:rPr>
              <a:t>[Mito Aquiles]</a:t>
            </a:r>
            <a:endParaRPr b="0" lang="es-ES" sz="3200" spc="-1" strike="noStrike">
              <a:solidFill>
                <a:srgbClr val="000000"/>
              </a:solidFill>
              <a:latin typeface="Arial"/>
            </a:endParaRPr>
          </a:p>
        </p:txBody>
      </p:sp>
      <p:pic>
        <p:nvPicPr>
          <p:cNvPr id="87" name="Content Placeholder 4" descr="A drawing of a person in a helmet&#10;&#10;Description automatically generated"/>
          <p:cNvPicPr/>
          <p:nvPr/>
        </p:nvPicPr>
        <p:blipFill>
          <a:blip r:embed="rId1"/>
          <a:srcRect l="0" t="28919" r="0" b="7512"/>
          <a:stretch/>
        </p:blipFill>
        <p:spPr>
          <a:xfrm>
            <a:off x="0" y="0"/>
            <a:ext cx="12191400" cy="3428280"/>
          </a:xfrm>
          <a:prstGeom prst="rect">
            <a:avLst/>
          </a:prstGeom>
          <a:ln w="0">
            <a:noFill/>
          </a:ln>
        </p:spPr>
      </p:pic>
      <p:grpSp>
        <p:nvGrpSpPr>
          <p:cNvPr id="88" name="Group 9">
            <a:extLst>
              <a:ext uri="{C183D7F6-B498-43B3-948B-1728B52AA6E4}">
                <adec:decorative xmlns:adec="http://schemas.microsoft.com/office/drawing/2017/decorative" val="1"/>
              </a:ext>
            </a:extLst>
          </p:cNvPr>
          <p:cNvGrpSpPr/>
          <p:nvPr/>
        </p:nvGrpSpPr>
        <p:grpSpPr>
          <a:xfrm>
            <a:off x="-7920" y="3402360"/>
            <a:ext cx="12206880" cy="122760"/>
            <a:chOff x="-7920" y="3402360"/>
            <a:chExt cx="12206880" cy="122760"/>
          </a:xfrm>
        </p:grpSpPr>
        <p:sp>
          <p:nvSpPr>
            <p:cNvPr id="89" name="Rectangle 10">
              <a:extLst>
                <a:ext uri="{C183D7F6-B498-43B3-948B-1728B52AA6E4}">
                  <adec:decorative xmlns:adec="http://schemas.microsoft.com/office/drawing/2017/decorative" val="1"/>
                </a:ext>
              </a:extLst>
            </p:cNvPr>
            <p:cNvSpPr/>
            <p:nvPr/>
          </p:nvSpPr>
          <p:spPr>
            <a:xfrm flipH="1" rot="5400000">
              <a:off x="6033600" y="-2639520"/>
              <a:ext cx="122760" cy="12206520"/>
            </a:xfrm>
            <a:prstGeom prst="rect">
              <a:avLst/>
            </a:prstGeom>
            <a:gradFill rotWithShape="0">
              <a:gsLst>
                <a:gs pos="0">
                  <a:srgbClr val="a02b93"/>
                </a:gs>
                <a:gs pos="100000">
                  <a:srgbClr val="e97132"/>
                </a:gs>
              </a:gsLst>
              <a:lin ang="18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90" name="Rectangle 11">
              <a:extLst>
                <a:ext uri="{C183D7F6-B498-43B3-948B-1728B52AA6E4}">
                  <adec:decorative xmlns:adec="http://schemas.microsoft.com/office/drawing/2017/decorative" val="1"/>
                </a:ext>
              </a:extLst>
            </p:cNvPr>
            <p:cNvSpPr/>
            <p:nvPr/>
          </p:nvSpPr>
          <p:spPr>
            <a:xfrm rot="16200000">
              <a:off x="9173880" y="500040"/>
              <a:ext cx="122760" cy="5927400"/>
            </a:xfrm>
            <a:prstGeom prst="rect">
              <a:avLst/>
            </a:prstGeom>
            <a:gradFill rotWithShape="0">
              <a:gsLst>
                <a:gs pos="19000">
                  <a:srgbClr val="a02b93">
                    <a:alpha val="0"/>
                  </a:srgbClr>
                </a:gs>
                <a:gs pos="100000">
                  <a:srgbClr val="d86ecc"/>
                </a:gs>
              </a:gsLst>
              <a:lin ang="16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
        <p:nvSpPr>
          <p:cNvPr id="91" name="PlaceHolder 2"/>
          <p:cNvSpPr>
            <a:spLocks noGrp="1"/>
          </p:cNvSpPr>
          <p:nvPr>
            <p:ph/>
          </p:nvPr>
        </p:nvSpPr>
        <p:spPr>
          <a:xfrm>
            <a:off x="5168880" y="3643200"/>
            <a:ext cx="6184080" cy="32202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1600" spc="-1" strike="noStrike">
                <a:solidFill>
                  <a:schemeClr val="dk1"/>
                </a:solidFill>
                <a:latin typeface="Aptos"/>
              </a:rPr>
              <a:t>Historia </a:t>
            </a:r>
            <a:r>
              <a:rPr b="1" lang="en-US" sz="1600" spc="-1" strike="noStrike">
                <a:solidFill>
                  <a:schemeClr val="dk1"/>
                </a:solidFill>
                <a:latin typeface="Aptos"/>
              </a:rPr>
              <a:t>cautivadora</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Encuentre un </a:t>
            </a:r>
            <a:r>
              <a:rPr b="1" lang="en-US" sz="1600" spc="-1" strike="noStrike">
                <a:solidFill>
                  <a:schemeClr val="dk1"/>
                </a:solidFill>
                <a:latin typeface="Aptos"/>
              </a:rPr>
              <a:t>tema que le interese</a:t>
            </a:r>
            <a:r>
              <a:rPr b="0" lang="en-US" sz="1600" spc="-1" strike="noStrike">
                <a:solidFill>
                  <a:schemeClr val="dk1"/>
                </a:solidFill>
                <a:latin typeface="Aptos"/>
              </a:rPr>
              <a:t>: </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Intereś genuino &gt; estilo seductor</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600" spc="-1" strike="noStrike">
                <a:solidFill>
                  <a:schemeClr val="dk1"/>
                </a:solidFill>
                <a:latin typeface="Aptos"/>
              </a:rPr>
              <a:t>No divague</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Que sea </a:t>
            </a:r>
            <a:r>
              <a:rPr b="1" lang="en-US" sz="1600" spc="-1" strike="noStrike">
                <a:solidFill>
                  <a:schemeClr val="dk1"/>
                </a:solidFill>
                <a:latin typeface="Aptos"/>
              </a:rPr>
              <a:t>sencillo</a:t>
            </a:r>
            <a:r>
              <a:rPr b="0" lang="en-US" sz="1600" spc="-1" strike="noStrike">
                <a:solidFill>
                  <a:schemeClr val="dk1"/>
                </a:solidFill>
                <a:latin typeface="Aptos"/>
              </a:rPr>
              <a:t> </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"¿Ser o no ser?"</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Ten agallas para </a:t>
            </a:r>
            <a:r>
              <a:rPr b="1" lang="en-US" sz="1600" spc="-1" strike="noStrike">
                <a:solidFill>
                  <a:schemeClr val="dk1"/>
                </a:solidFill>
                <a:latin typeface="Aptos"/>
              </a:rPr>
              <a:t>recortar</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Habla como </a:t>
            </a:r>
            <a:r>
              <a:rPr b="1" lang="en-US" sz="1600" spc="-1" strike="noStrike">
                <a:solidFill>
                  <a:schemeClr val="dk1"/>
                </a:solidFill>
                <a:latin typeface="Aptos"/>
              </a:rPr>
              <a:t>tú mismo</a:t>
            </a:r>
            <a:r>
              <a:rPr b="0" lang="en-US" sz="1600" spc="-1" strike="noStrike">
                <a:solidFill>
                  <a:schemeClr val="dk1"/>
                </a:solidFill>
                <a:latin typeface="Aptos"/>
              </a:rPr>
              <a:t>. </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600" spc="-1" strike="noStrike">
                <a:solidFill>
                  <a:schemeClr val="dk1"/>
                </a:solidFill>
                <a:latin typeface="Aptos"/>
              </a:rPr>
              <a:t>Di lo que quieres decir</a:t>
            </a:r>
            <a:endParaRPr b="0" lang="es-ES" sz="16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1" lang="en-US" sz="1600" spc="-1" strike="noStrike">
                <a:solidFill>
                  <a:schemeClr val="dk1"/>
                </a:solidFill>
                <a:latin typeface="Aptos"/>
              </a:rPr>
              <a:t>Compadézcase </a:t>
            </a:r>
            <a:r>
              <a:rPr b="0" lang="en-US" sz="1600" spc="-1" strike="noStrike">
                <a:solidFill>
                  <a:schemeClr val="dk1"/>
                </a:solidFill>
                <a:latin typeface="Aptos"/>
              </a:rPr>
              <a:t>de los lectores</a:t>
            </a:r>
            <a:endParaRPr b="0" lang="es-ES" sz="16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pPr>
            <a:r>
              <a:rPr b="0" lang="en-US" sz="1600" spc="-1" strike="noStrike">
                <a:solidFill>
                  <a:schemeClr val="dk1"/>
                </a:solidFill>
                <a:latin typeface="Aptos"/>
              </a:rPr>
              <a:t>Siempre dispuestos a </a:t>
            </a:r>
            <a:r>
              <a:rPr b="1" lang="en-US" sz="1600" spc="-1" strike="noStrike">
                <a:solidFill>
                  <a:schemeClr val="dk1"/>
                </a:solidFill>
                <a:latin typeface="Aptos"/>
              </a:rPr>
              <a:t>simplificar </a:t>
            </a:r>
            <a:r>
              <a:rPr b="0" lang="en-US" sz="1600" spc="-1" strike="noStrike">
                <a:solidFill>
                  <a:schemeClr val="dk1"/>
                </a:solidFill>
                <a:latin typeface="Aptos"/>
              </a:rPr>
              <a:t>y </a:t>
            </a:r>
            <a:r>
              <a:rPr b="1" lang="en-US" sz="1600" spc="-1" strike="noStrike">
                <a:solidFill>
                  <a:schemeClr val="dk1"/>
                </a:solidFill>
                <a:latin typeface="Aptos"/>
              </a:rPr>
              <a:t>aclarar</a:t>
            </a:r>
            <a:endParaRPr b="0" lang="es-ES" sz="1600" spc="-1" strike="noStrike">
              <a:solidFill>
                <a:srgbClr val="000000"/>
              </a:solidFill>
              <a:latin typeface="Arial"/>
            </a:endParaRPr>
          </a:p>
          <a:p>
            <a:pPr indent="0" defTabSz="914400">
              <a:lnSpc>
                <a:spcPct val="90000"/>
              </a:lnSpc>
              <a:spcBef>
                <a:spcPts val="1001"/>
              </a:spcBef>
              <a:buNone/>
              <a:tabLst>
                <a:tab algn="l" pos="0"/>
              </a:tabLst>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876600" y="741240"/>
            <a:ext cx="4597200" cy="161532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3200" spc="-1" strike="noStrike">
                <a:solidFill>
                  <a:schemeClr val="dk1"/>
                </a:solidFill>
                <a:latin typeface="Aptos Display"/>
              </a:rPr>
              <a:t>Construir la Historia</a:t>
            </a:r>
            <a:br>
              <a:rPr sz="3200"/>
            </a:br>
            <a:r>
              <a:rPr b="0" lang="en-US" sz="3200" spc="-1" strike="noStrike">
                <a:solidFill>
                  <a:schemeClr val="dk1"/>
                </a:solidFill>
                <a:latin typeface="Aptos Display"/>
              </a:rPr>
              <a:t>[Citizen Kane, 1941]</a:t>
            </a:r>
            <a:endParaRPr b="0" lang="es-ES" sz="3200" spc="-1" strike="noStrike">
              <a:solidFill>
                <a:srgbClr val="000000"/>
              </a:solidFill>
              <a:latin typeface="Arial"/>
            </a:endParaRPr>
          </a:p>
        </p:txBody>
      </p:sp>
      <p:sp>
        <p:nvSpPr>
          <p:cNvPr id="93" name="PlaceHolder 2"/>
          <p:cNvSpPr>
            <a:spLocks noGrp="1"/>
          </p:cNvSpPr>
          <p:nvPr>
            <p:ph/>
          </p:nvPr>
        </p:nvSpPr>
        <p:spPr>
          <a:xfrm>
            <a:off x="876600" y="2533320"/>
            <a:ext cx="4597200" cy="34470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1700" spc="-1" strike="noStrike">
                <a:solidFill>
                  <a:schemeClr val="dk1"/>
                </a:solidFill>
                <a:latin typeface="Aptos"/>
              </a:rPr>
              <a:t>El </a:t>
            </a:r>
            <a:r>
              <a:rPr b="1" lang="en-US" sz="1700" spc="-1" strike="noStrike">
                <a:solidFill>
                  <a:schemeClr val="dk1"/>
                </a:solidFill>
                <a:latin typeface="Aptos"/>
              </a:rPr>
              <a:t>comienzo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700" spc="-1" strike="noStrike">
                <a:solidFill>
                  <a:schemeClr val="dk1"/>
                </a:solidFill>
                <a:latin typeface="Aptos"/>
              </a:rPr>
              <a:t>Presentación </a:t>
            </a:r>
            <a:r>
              <a:rPr b="1" lang="en-US" sz="1700" spc="-1" strike="noStrike">
                <a:solidFill>
                  <a:schemeClr val="dk1"/>
                </a:solidFill>
                <a:latin typeface="Aptos"/>
              </a:rPr>
              <a:t>esencia </a:t>
            </a:r>
            <a:r>
              <a:rPr b="0" lang="en-US" sz="1700" spc="-1" strike="noStrike">
                <a:solidFill>
                  <a:schemeClr val="dk1"/>
                </a:solidFill>
                <a:latin typeface="Aptos"/>
              </a:rPr>
              <a:t>historia</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1700" spc="-1" strike="noStrike">
                <a:solidFill>
                  <a:schemeClr val="dk1"/>
                </a:solidFill>
                <a:latin typeface="Aptos"/>
              </a:rPr>
              <a:t>Hecho </a:t>
            </a:r>
            <a:r>
              <a:rPr b="1" lang="en-US" sz="1700" spc="-1" strike="noStrike">
                <a:solidFill>
                  <a:schemeClr val="dk1"/>
                </a:solidFill>
                <a:latin typeface="Aptos"/>
              </a:rPr>
              <a:t>desequilibrante</a:t>
            </a:r>
            <a:endParaRPr b="0" lang="es-ES" sz="1700" spc="-1" strike="noStrike">
              <a:solidFill>
                <a:srgbClr val="000000"/>
              </a:solidFill>
              <a:latin typeface="Arial"/>
            </a:endParaRPr>
          </a:p>
          <a:p>
            <a:pPr indent="0" defTabSz="914400">
              <a:lnSpc>
                <a:spcPct val="90000"/>
              </a:lnSpc>
              <a:spcBef>
                <a:spcPts val="499"/>
              </a:spcBef>
              <a:buNone/>
              <a:tabLst>
                <a:tab algn="l" pos="0"/>
              </a:tabLst>
            </a:pP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1700" spc="-1" strike="noStrike">
                <a:solidFill>
                  <a:schemeClr val="dk1"/>
                </a:solidFill>
                <a:latin typeface="Aptos"/>
              </a:rPr>
              <a:t>El </a:t>
            </a:r>
            <a:r>
              <a:rPr b="1" lang="en-US" sz="1700" spc="-1" strike="noStrike">
                <a:solidFill>
                  <a:schemeClr val="dk1"/>
                </a:solidFill>
                <a:latin typeface="Aptos"/>
              </a:rPr>
              <a:t>medio</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1" lang="en-US" sz="1700" spc="-1" strike="noStrike">
                <a:solidFill>
                  <a:schemeClr val="dk1"/>
                </a:solidFill>
                <a:latin typeface="Aptos"/>
              </a:rPr>
              <a:t>Conflicto </a:t>
            </a:r>
            <a:r>
              <a:rPr b="0" lang="en-US" sz="1700" spc="-1" strike="noStrike">
                <a:solidFill>
                  <a:schemeClr val="dk1"/>
                </a:solidFill>
                <a:latin typeface="Aptos"/>
              </a:rPr>
              <a:t>y </a:t>
            </a:r>
            <a:r>
              <a:rPr b="1" lang="en-US" sz="1700" spc="-1" strike="noStrike">
                <a:solidFill>
                  <a:schemeClr val="dk1"/>
                </a:solidFill>
                <a:latin typeface="Aptos"/>
              </a:rPr>
              <a:t>tensión</a:t>
            </a:r>
            <a:endParaRPr b="0" lang="es-ES" sz="1700" spc="-1" strike="noStrike">
              <a:solidFill>
                <a:srgbClr val="000000"/>
              </a:solidFill>
              <a:latin typeface="Arial"/>
            </a:endParaRPr>
          </a:p>
          <a:p>
            <a:pPr lvl="2" marL="1143000" indent="-228600" defTabSz="914400">
              <a:lnSpc>
                <a:spcPct val="90000"/>
              </a:lnSpc>
              <a:spcBef>
                <a:spcPts val="499"/>
              </a:spcBef>
              <a:buClr>
                <a:srgbClr val="000000"/>
              </a:buClr>
              <a:buFont typeface="Arial"/>
              <a:buChar char="•"/>
              <a:tabLst>
                <a:tab algn="l" pos="0"/>
              </a:tabLst>
            </a:pPr>
            <a:r>
              <a:rPr b="1" lang="en-US" sz="1700" spc="-1" strike="noStrike">
                <a:solidFill>
                  <a:schemeClr val="dk1"/>
                </a:solidFill>
                <a:latin typeface="Aptos"/>
              </a:rPr>
              <a:t>Resolución </a:t>
            </a:r>
            <a:r>
              <a:rPr b="0" lang="en-US" sz="1700" spc="-1" strike="noStrike">
                <a:solidFill>
                  <a:schemeClr val="dk1"/>
                </a:solidFill>
                <a:latin typeface="Aptos"/>
              </a:rPr>
              <a:t>problema</a:t>
            </a:r>
            <a:endParaRPr b="0" lang="es-ES" sz="1700" spc="-1" strike="noStrike">
              <a:solidFill>
                <a:srgbClr val="000000"/>
              </a:solidFill>
              <a:latin typeface="Arial"/>
            </a:endParaRPr>
          </a:p>
          <a:p>
            <a:pPr lvl="3" marL="1600200" indent="-228600" defTabSz="914400">
              <a:lnSpc>
                <a:spcPct val="90000"/>
              </a:lnSpc>
              <a:spcBef>
                <a:spcPts val="499"/>
              </a:spcBef>
              <a:buClr>
                <a:srgbClr val="000000"/>
              </a:buClr>
              <a:buFont typeface="Arial"/>
              <a:buChar char="•"/>
              <a:tabLst>
                <a:tab algn="l" pos="0"/>
              </a:tabLst>
            </a:pPr>
            <a:r>
              <a:rPr b="1" lang="en-US" sz="1700" spc="-1" strike="noStrike">
                <a:solidFill>
                  <a:schemeClr val="dk1"/>
                </a:solidFill>
                <a:latin typeface="Aptos"/>
              </a:rPr>
              <a:t>Persuasión</a:t>
            </a:r>
            <a:endParaRPr b="0" lang="es-ES" sz="1700" spc="-1" strike="noStrike">
              <a:solidFill>
                <a:srgbClr val="000000"/>
              </a:solidFill>
              <a:latin typeface="Arial"/>
            </a:endParaRPr>
          </a:p>
          <a:p>
            <a:pPr indent="0" defTabSz="914400">
              <a:lnSpc>
                <a:spcPct val="90000"/>
              </a:lnSpc>
              <a:spcBef>
                <a:spcPts val="499"/>
              </a:spcBef>
              <a:buNone/>
              <a:tabLst>
                <a:tab algn="l" pos="0"/>
              </a:tabLst>
            </a:pPr>
            <a:endParaRPr b="0" lang="es-ES" sz="17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1700" spc="-1" strike="noStrike">
                <a:solidFill>
                  <a:schemeClr val="dk1"/>
                </a:solidFill>
                <a:latin typeface="Aptos"/>
              </a:rPr>
              <a:t>El </a:t>
            </a:r>
            <a:r>
              <a:rPr b="1" lang="en-US" sz="1700" spc="-1" strike="noStrike">
                <a:solidFill>
                  <a:schemeClr val="dk1"/>
                </a:solidFill>
                <a:latin typeface="Aptos"/>
              </a:rPr>
              <a:t>final</a:t>
            </a:r>
            <a:endParaRPr b="0" lang="es-ES" sz="17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1" lang="en-US" sz="1700" spc="-1" strike="noStrike">
                <a:solidFill>
                  <a:schemeClr val="dk1"/>
                </a:solidFill>
                <a:latin typeface="Aptos"/>
              </a:rPr>
              <a:t>Persuasión </a:t>
            </a:r>
            <a:r>
              <a:rPr b="0" lang="en-US" sz="1700" spc="-1" strike="noStrike">
                <a:solidFill>
                  <a:schemeClr val="dk1"/>
                </a:solidFill>
                <a:latin typeface="Aptos"/>
              </a:rPr>
              <a:t>público para </a:t>
            </a:r>
            <a:r>
              <a:rPr b="1" lang="en-US" sz="1700" spc="-1" strike="noStrike">
                <a:solidFill>
                  <a:schemeClr val="dk1"/>
                </a:solidFill>
                <a:latin typeface="Aptos"/>
              </a:rPr>
              <a:t>acción</a:t>
            </a:r>
            <a:endParaRPr b="0" lang="es-ES" sz="1700" spc="-1" strike="noStrike">
              <a:solidFill>
                <a:srgbClr val="000000"/>
              </a:solidFill>
              <a:latin typeface="Arial"/>
            </a:endParaRPr>
          </a:p>
        </p:txBody>
      </p:sp>
      <p:pic>
        <p:nvPicPr>
          <p:cNvPr id="94" name="Content Placeholder 4" descr="A person in a tuxedo standing next to a person in a suit&#10;&#10;Description automatically generated"/>
          <p:cNvPicPr/>
          <p:nvPr/>
        </p:nvPicPr>
        <p:blipFill>
          <a:blip r:embed="rId1"/>
          <a:stretch/>
        </p:blipFill>
        <p:spPr>
          <a:xfrm>
            <a:off x="6095880" y="1410120"/>
            <a:ext cx="5318280" cy="3962160"/>
          </a:xfrm>
          <a:prstGeom prst="rect">
            <a:avLst/>
          </a:prstGeom>
          <a:ln w="0">
            <a:noFill/>
          </a:ln>
          <a:effectLst>
            <a:outerShdw algn="tl" blurRad="291960" dir="2700000" dist="138988" rotWithShape="0">
              <a:srgbClr val="333333">
                <a:alpha val="65000"/>
              </a:srgbClr>
            </a:outerShdw>
          </a:effectLst>
        </p:spPr>
      </p:pic>
      <p:grpSp>
        <p:nvGrpSpPr>
          <p:cNvPr id="95" name="Group 9">
            <a:extLst>
              <a:ext uri="{C183D7F6-B498-43B3-948B-1728B52AA6E4}">
                <adec:decorative xmlns:adec="http://schemas.microsoft.com/office/drawing/2017/decorative" val="1"/>
              </a:ext>
            </a:extLst>
          </p:cNvPr>
          <p:cNvGrpSpPr/>
          <p:nvPr/>
        </p:nvGrpSpPr>
        <p:grpSpPr>
          <a:xfrm>
            <a:off x="-5400" y="6738120"/>
            <a:ext cx="12206880" cy="123120"/>
            <a:chOff x="-5400" y="6738120"/>
            <a:chExt cx="12206880" cy="123120"/>
          </a:xfrm>
        </p:grpSpPr>
        <p:sp>
          <p:nvSpPr>
            <p:cNvPr id="96" name="Rectangle 10">
              <a:extLst>
                <a:ext uri="{C183D7F6-B498-43B3-948B-1728B52AA6E4}">
                  <adec:decorative xmlns:adec="http://schemas.microsoft.com/office/drawing/2017/decorative" val="1"/>
                </a:ext>
              </a:extLst>
            </p:cNvPr>
            <p:cNvSpPr/>
            <p:nvPr/>
          </p:nvSpPr>
          <p:spPr>
            <a:xfrm flipH="1" rot="5400000">
              <a:off x="6036120" y="695880"/>
              <a:ext cx="122760" cy="12206520"/>
            </a:xfrm>
            <a:prstGeom prst="rect">
              <a:avLst/>
            </a:prstGeom>
            <a:gradFill rotWithShape="0">
              <a:gsLst>
                <a:gs pos="0">
                  <a:srgbClr val="a02b93"/>
                </a:gs>
                <a:gs pos="100000">
                  <a:srgbClr val="e97132"/>
                </a:gs>
              </a:gsLst>
              <a:lin ang="18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97" name="Rectangle 11">
              <a:extLst>
                <a:ext uri="{C183D7F6-B498-43B3-948B-1728B52AA6E4}">
                  <adec:decorative xmlns:adec="http://schemas.microsoft.com/office/drawing/2017/decorative" val="1"/>
                </a:ext>
              </a:extLst>
            </p:cNvPr>
            <p:cNvSpPr/>
            <p:nvPr/>
          </p:nvSpPr>
          <p:spPr>
            <a:xfrm rot="16200000">
              <a:off x="9176400" y="3836160"/>
              <a:ext cx="122760" cy="5927400"/>
            </a:xfrm>
            <a:prstGeom prst="rect">
              <a:avLst/>
            </a:prstGeom>
            <a:gradFill rotWithShape="0">
              <a:gsLst>
                <a:gs pos="19000">
                  <a:srgbClr val="a02b93">
                    <a:alpha val="0"/>
                  </a:srgbClr>
                </a:gs>
                <a:gs pos="100000">
                  <a:srgbClr val="d86ecc"/>
                </a:gs>
              </a:gsLst>
              <a:lin ang="16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23</TotalTime>
  <Application>LibreOffice/24.2.4.2$Linux_X86_64 LibreOffice_project/d29029bfb700ea4a272da1366c5f5e7c14e351b5</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2024-07-08T22:18:43Z</dcterms:created>
  <dc:creator/>
  <dc:description/>
  <dc:language>es-ES</dc:language>
  <cp:lastModifiedBy/>
  <dcterms:modified xsi:type="dcterms:W3CDTF">2024-07-15T11:34:55Z</dcterms:modified>
  <cp:revision>1407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22</vt:i4>
  </property>
  <property fmtid="{D5CDD505-2E9C-101B-9397-08002B2CF9AE}" pid="3" name="PresentationFormat">
    <vt:lpwstr>Widescreen</vt:lpwstr>
  </property>
  <property fmtid="{D5CDD505-2E9C-101B-9397-08002B2CF9AE}" pid="4" name="Slides">
    <vt:i4>35</vt:i4>
  </property>
</Properties>
</file>